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308" r:id="rId4"/>
    <p:sldId id="281" r:id="rId5"/>
    <p:sldId id="309" r:id="rId6"/>
    <p:sldId id="282" r:id="rId7"/>
    <p:sldId id="310" r:id="rId8"/>
    <p:sldId id="312" r:id="rId9"/>
    <p:sldId id="286" r:id="rId10"/>
    <p:sldId id="303" r:id="rId11"/>
    <p:sldId id="284" r:id="rId12"/>
    <p:sldId id="285" r:id="rId13"/>
    <p:sldId id="293" r:id="rId14"/>
    <p:sldId id="311" r:id="rId15"/>
    <p:sldId id="304" r:id="rId16"/>
    <p:sldId id="313" r:id="rId17"/>
    <p:sldId id="314" r:id="rId18"/>
    <p:sldId id="315" r:id="rId19"/>
    <p:sldId id="302" r:id="rId20"/>
  </p:sldIdLst>
  <p:sldSz cx="9144000" cy="6858000" type="screen4x3"/>
  <p:notesSz cx="6858000" cy="9144000"/>
  <p:custDataLst>
    <p:tags r:id="rId2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2294" autoAdjust="0"/>
  </p:normalViewPr>
  <p:slideViewPr>
    <p:cSldViewPr>
      <p:cViewPr varScale="1">
        <p:scale>
          <a:sx n="105" d="100"/>
          <a:sy n="105" d="100"/>
        </p:scale>
        <p:origin x="-102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4" d="100"/>
        <a:sy n="134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E45823-66D3-4BEC-A93D-FB9368336E17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FBD73A-5A79-48FD-97D6-FD8D8CE12735}">
      <dgm:prSet phldrT="[Текст]" custT="1"/>
      <dgm:spPr/>
      <dgm:t>
        <a:bodyPr/>
        <a:lstStyle/>
        <a:p>
          <a:r>
            <a:rPr lang="ru-RU" sz="2400" b="1" dirty="0" smtClean="0"/>
            <a:t>До 09.10.2017</a:t>
          </a:r>
          <a:endParaRPr lang="ru-RU" sz="2400" b="1" dirty="0"/>
        </a:p>
      </dgm:t>
    </dgm:pt>
    <dgm:pt modelId="{F369BA70-3E62-4F7E-BB5A-DBD8E19F11C2}" type="parTrans" cxnId="{82AE33D9-EE65-4165-BCE9-57C20DE991FA}">
      <dgm:prSet/>
      <dgm:spPr/>
      <dgm:t>
        <a:bodyPr/>
        <a:lstStyle/>
        <a:p>
          <a:endParaRPr lang="ru-RU"/>
        </a:p>
      </dgm:t>
    </dgm:pt>
    <dgm:pt modelId="{399A22EC-14FF-428A-A271-12EC142D1567}" type="sibTrans" cxnId="{82AE33D9-EE65-4165-BCE9-57C20DE991FA}">
      <dgm:prSet/>
      <dgm:spPr/>
      <dgm:t>
        <a:bodyPr/>
        <a:lstStyle/>
        <a:p>
          <a:endParaRPr lang="ru-RU"/>
        </a:p>
      </dgm:t>
    </dgm:pt>
    <dgm:pt modelId="{21F4026E-165D-4D0F-8CA8-D2745C533533}">
      <dgm:prSet phldrT="[Текст]" custT="1"/>
      <dgm:spPr/>
      <dgm:t>
        <a:bodyPr/>
        <a:lstStyle/>
        <a:p>
          <a:r>
            <a:rPr lang="ru-RU" sz="1800" b="1" dirty="0" smtClean="0"/>
            <a:t>Заполнение шаблонов в ЭШ </a:t>
          </a:r>
          <a:r>
            <a:rPr lang="ru-RU" sz="1800" dirty="0" smtClean="0"/>
            <a:t>–</a:t>
          </a:r>
        </a:p>
        <a:p>
          <a:r>
            <a:rPr lang="ru-RU" sz="1400" dirty="0" smtClean="0"/>
            <a:t>Актуализация данных ИС для участия в конкурсе</a:t>
          </a:r>
        </a:p>
      </dgm:t>
    </dgm:pt>
    <dgm:pt modelId="{845AB8B8-DF1A-40BA-A758-34A76B2C567D}" type="parTrans" cxnId="{519AA57B-F769-4620-BB0D-AB7C5E4F665E}">
      <dgm:prSet/>
      <dgm:spPr/>
      <dgm:t>
        <a:bodyPr/>
        <a:lstStyle/>
        <a:p>
          <a:endParaRPr lang="ru-RU"/>
        </a:p>
      </dgm:t>
    </dgm:pt>
    <dgm:pt modelId="{5061078A-EA8A-439D-93B2-31D9731FB2F6}" type="sibTrans" cxnId="{519AA57B-F769-4620-BB0D-AB7C5E4F665E}">
      <dgm:prSet/>
      <dgm:spPr/>
      <dgm:t>
        <a:bodyPr/>
        <a:lstStyle/>
        <a:p>
          <a:endParaRPr lang="ru-RU"/>
        </a:p>
      </dgm:t>
    </dgm:pt>
    <dgm:pt modelId="{6DC214F2-73E1-4DFB-B0CC-90522C2449A9}">
      <dgm:prSet phldrT="[Текст]"/>
      <dgm:spPr/>
      <dgm:t>
        <a:bodyPr/>
        <a:lstStyle/>
        <a:p>
          <a:r>
            <a:rPr lang="ru-RU" dirty="0" smtClean="0"/>
            <a:t>Практическая работа в ГИС «Электронная школа» – самостоятельная работа, 4 часа </a:t>
          </a:r>
          <a:endParaRPr lang="ru-RU" dirty="0"/>
        </a:p>
      </dgm:t>
    </dgm:pt>
    <dgm:pt modelId="{9EC635AA-EC4E-44A5-80DD-AA3C5CAD0B5E}" type="parTrans" cxnId="{5BB7E191-9EE7-4EF1-945B-338885443D4A}">
      <dgm:prSet/>
      <dgm:spPr/>
      <dgm:t>
        <a:bodyPr/>
        <a:lstStyle/>
        <a:p>
          <a:endParaRPr lang="ru-RU"/>
        </a:p>
      </dgm:t>
    </dgm:pt>
    <dgm:pt modelId="{D918330D-79E7-4E52-B70D-2CC8BC7FC501}" type="sibTrans" cxnId="{5BB7E191-9EE7-4EF1-945B-338885443D4A}">
      <dgm:prSet/>
      <dgm:spPr/>
      <dgm:t>
        <a:bodyPr/>
        <a:lstStyle/>
        <a:p>
          <a:endParaRPr lang="ru-RU"/>
        </a:p>
      </dgm:t>
    </dgm:pt>
    <dgm:pt modelId="{AB132283-C518-496F-998A-7E482A4270F4}">
      <dgm:prSet phldrT="[Текст]" custT="1"/>
      <dgm:spPr/>
      <dgm:t>
        <a:bodyPr/>
        <a:lstStyle/>
        <a:p>
          <a:r>
            <a:rPr lang="ru-RU" sz="2400" b="1" dirty="0" smtClean="0"/>
            <a:t>До 09.10.2017</a:t>
          </a:r>
        </a:p>
        <a:p>
          <a:r>
            <a:rPr lang="ru-RU" sz="2400" b="1" dirty="0" smtClean="0"/>
            <a:t>В ОблЦИТ</a:t>
          </a:r>
          <a:endParaRPr lang="ru-RU" sz="2400" b="1" dirty="0"/>
        </a:p>
      </dgm:t>
    </dgm:pt>
    <dgm:pt modelId="{78409906-4DAA-46A2-828B-85A818D6F7D8}" type="parTrans" cxnId="{59F9B066-672B-4010-B595-7E80B341581F}">
      <dgm:prSet/>
      <dgm:spPr/>
      <dgm:t>
        <a:bodyPr/>
        <a:lstStyle/>
        <a:p>
          <a:endParaRPr lang="ru-RU"/>
        </a:p>
      </dgm:t>
    </dgm:pt>
    <dgm:pt modelId="{AF90FF6C-4C6D-42E1-AB65-69B4F5E6602D}" type="sibTrans" cxnId="{59F9B066-672B-4010-B595-7E80B341581F}">
      <dgm:prSet/>
      <dgm:spPr/>
      <dgm:t>
        <a:bodyPr/>
        <a:lstStyle/>
        <a:p>
          <a:endParaRPr lang="ru-RU"/>
        </a:p>
      </dgm:t>
    </dgm:pt>
    <dgm:pt modelId="{7DC48388-AA9B-462E-AB60-9A53041FE214}">
      <dgm:prSet phldrT="[Текст]" custT="1"/>
      <dgm:spPr/>
      <dgm:t>
        <a:bodyPr/>
        <a:lstStyle/>
        <a:p>
          <a:pPr algn="l"/>
          <a:r>
            <a:rPr lang="ru-RU" sz="1600" b="1" dirty="0" smtClean="0"/>
            <a:t>Копия приказа по УО </a:t>
          </a:r>
          <a:r>
            <a:rPr lang="ru-RU" sz="1200" b="0" dirty="0" smtClean="0"/>
            <a:t>(</a:t>
          </a:r>
          <a:r>
            <a:rPr lang="ru-RU" sz="1200" dirty="0" smtClean="0"/>
            <a:t>о назначении муниципальных операторов)</a:t>
          </a:r>
        </a:p>
        <a:p>
          <a:pPr algn="l"/>
          <a:r>
            <a:rPr lang="ru-RU" sz="1600" b="1" dirty="0" smtClean="0"/>
            <a:t>Копия графика проведения инструктажа </a:t>
          </a:r>
          <a:r>
            <a:rPr lang="ru-RU" sz="1600" dirty="0" smtClean="0"/>
            <a:t>администраторов ОО</a:t>
          </a:r>
          <a:endParaRPr lang="ru-RU" sz="1600" dirty="0"/>
        </a:p>
      </dgm:t>
    </dgm:pt>
    <dgm:pt modelId="{5B15BCBE-6CE5-45BB-8C55-946CC0EB0D39}" type="parTrans" cxnId="{5D7AB726-81FC-496C-8A04-9AC9FF8C9E10}">
      <dgm:prSet/>
      <dgm:spPr/>
      <dgm:t>
        <a:bodyPr/>
        <a:lstStyle/>
        <a:p>
          <a:endParaRPr lang="ru-RU"/>
        </a:p>
      </dgm:t>
    </dgm:pt>
    <dgm:pt modelId="{65E9A190-9F36-4453-9C15-5C6CAAFFF6D5}" type="sibTrans" cxnId="{5D7AB726-81FC-496C-8A04-9AC9FF8C9E10}">
      <dgm:prSet/>
      <dgm:spPr/>
      <dgm:t>
        <a:bodyPr/>
        <a:lstStyle/>
        <a:p>
          <a:endParaRPr lang="ru-RU"/>
        </a:p>
      </dgm:t>
    </dgm:pt>
    <dgm:pt modelId="{485B8944-7E84-4ED0-B01F-5C24732F8EDC}">
      <dgm:prSet phldrT="[Текст]"/>
      <dgm:spPr/>
      <dgm:t>
        <a:bodyPr/>
        <a:lstStyle/>
        <a:p>
          <a:r>
            <a:rPr lang="ru-RU" b="1" u="sng" dirty="0" smtClean="0"/>
            <a:t>Примерный</a:t>
          </a:r>
          <a:r>
            <a:rPr lang="ru-RU" b="1" dirty="0" smtClean="0"/>
            <a:t> сводный график проведения открытых мероприятий на базе ОО</a:t>
          </a:r>
          <a:endParaRPr lang="ru-RU" b="1" dirty="0"/>
        </a:p>
      </dgm:t>
    </dgm:pt>
    <dgm:pt modelId="{197D62DE-50BE-4D73-B76C-B1B56D258AEF}" type="parTrans" cxnId="{1111C0B2-4799-4018-A3D4-30CC0403DB88}">
      <dgm:prSet/>
      <dgm:spPr/>
      <dgm:t>
        <a:bodyPr/>
        <a:lstStyle/>
        <a:p>
          <a:endParaRPr lang="ru-RU"/>
        </a:p>
      </dgm:t>
    </dgm:pt>
    <dgm:pt modelId="{8C56FC40-31B7-4169-A9BA-D60B80120503}" type="sibTrans" cxnId="{1111C0B2-4799-4018-A3D4-30CC0403DB88}">
      <dgm:prSet/>
      <dgm:spPr/>
      <dgm:t>
        <a:bodyPr/>
        <a:lstStyle/>
        <a:p>
          <a:endParaRPr lang="ru-RU"/>
        </a:p>
      </dgm:t>
    </dgm:pt>
    <dgm:pt modelId="{D23F9014-B227-4B41-9A88-ADCD4EE58BD0}" type="pres">
      <dgm:prSet presAssocID="{FAE45823-66D3-4BEC-A93D-FB9368336E1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D51581A-BAB3-434D-8F2F-0A5940A8673A}" type="pres">
      <dgm:prSet presAssocID="{D3FBD73A-5A79-48FD-97D6-FD8D8CE12735}" presName="root" presStyleCnt="0"/>
      <dgm:spPr/>
    </dgm:pt>
    <dgm:pt modelId="{67133F62-D013-4F0A-B4EF-136379288905}" type="pres">
      <dgm:prSet presAssocID="{D3FBD73A-5A79-48FD-97D6-FD8D8CE12735}" presName="rootComposite" presStyleCnt="0"/>
      <dgm:spPr/>
    </dgm:pt>
    <dgm:pt modelId="{2BC3DDD0-7308-4DCE-9EE2-4ACFBC4A78FF}" type="pres">
      <dgm:prSet presAssocID="{D3FBD73A-5A79-48FD-97D6-FD8D8CE12735}" presName="rootText" presStyleLbl="node1" presStyleIdx="0" presStyleCnt="2"/>
      <dgm:spPr/>
      <dgm:t>
        <a:bodyPr/>
        <a:lstStyle/>
        <a:p>
          <a:endParaRPr lang="ru-RU"/>
        </a:p>
      </dgm:t>
    </dgm:pt>
    <dgm:pt modelId="{15D98F3F-C58F-4153-AA02-FFEA50439B2C}" type="pres">
      <dgm:prSet presAssocID="{D3FBD73A-5A79-48FD-97D6-FD8D8CE12735}" presName="rootConnector" presStyleLbl="node1" presStyleIdx="0" presStyleCnt="2"/>
      <dgm:spPr/>
      <dgm:t>
        <a:bodyPr/>
        <a:lstStyle/>
        <a:p>
          <a:endParaRPr lang="ru-RU"/>
        </a:p>
      </dgm:t>
    </dgm:pt>
    <dgm:pt modelId="{42AF1878-A418-43D6-AAD5-5ABE3FC10476}" type="pres">
      <dgm:prSet presAssocID="{D3FBD73A-5A79-48FD-97D6-FD8D8CE12735}" presName="childShape" presStyleCnt="0"/>
      <dgm:spPr/>
    </dgm:pt>
    <dgm:pt modelId="{9AAA4625-DE18-4705-AD96-00617E27B4F4}" type="pres">
      <dgm:prSet presAssocID="{845AB8B8-DF1A-40BA-A758-34A76B2C567D}" presName="Name13" presStyleLbl="parChTrans1D2" presStyleIdx="0" presStyleCnt="4"/>
      <dgm:spPr/>
      <dgm:t>
        <a:bodyPr/>
        <a:lstStyle/>
        <a:p>
          <a:endParaRPr lang="ru-RU"/>
        </a:p>
      </dgm:t>
    </dgm:pt>
    <dgm:pt modelId="{6EF4454A-50B5-488D-9016-9F8F53DDC2DD}" type="pres">
      <dgm:prSet presAssocID="{21F4026E-165D-4D0F-8CA8-D2745C533533}" presName="childText" presStyleLbl="bgAcc1" presStyleIdx="0" presStyleCnt="4" custLinFactNeighborX="-354" custLinFactNeighborY="-155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F891A6-6B07-4BC5-B125-B0725C14BF2B}" type="pres">
      <dgm:prSet presAssocID="{9EC635AA-EC4E-44A5-80DD-AA3C5CAD0B5E}" presName="Name13" presStyleLbl="parChTrans1D2" presStyleIdx="1" presStyleCnt="4"/>
      <dgm:spPr/>
      <dgm:t>
        <a:bodyPr/>
        <a:lstStyle/>
        <a:p>
          <a:endParaRPr lang="ru-RU"/>
        </a:p>
      </dgm:t>
    </dgm:pt>
    <dgm:pt modelId="{7C714E0B-FD05-4762-B4A2-75C11B635E4E}" type="pres">
      <dgm:prSet presAssocID="{6DC214F2-73E1-4DFB-B0CC-90522C2449A9}" presName="childText" presStyleLbl="bgAcc1" presStyleIdx="1" presStyleCnt="4" custLinFactNeighborX="-354" custLinFactNeighborY="-338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3BB4DB-44C5-4A75-9172-C3A020DEAC6A}" type="pres">
      <dgm:prSet presAssocID="{AB132283-C518-496F-998A-7E482A4270F4}" presName="root" presStyleCnt="0"/>
      <dgm:spPr/>
    </dgm:pt>
    <dgm:pt modelId="{FA1FE0F6-2C89-4B4C-8F47-3614637FC5AD}" type="pres">
      <dgm:prSet presAssocID="{AB132283-C518-496F-998A-7E482A4270F4}" presName="rootComposite" presStyleCnt="0"/>
      <dgm:spPr/>
    </dgm:pt>
    <dgm:pt modelId="{8AE4EFB9-F070-435B-852D-B86D40A773F9}" type="pres">
      <dgm:prSet presAssocID="{AB132283-C518-496F-998A-7E482A4270F4}" presName="rootText" presStyleLbl="node1" presStyleIdx="1" presStyleCnt="2"/>
      <dgm:spPr/>
      <dgm:t>
        <a:bodyPr/>
        <a:lstStyle/>
        <a:p>
          <a:endParaRPr lang="ru-RU"/>
        </a:p>
      </dgm:t>
    </dgm:pt>
    <dgm:pt modelId="{85269009-C82E-4FB8-836E-7CA90E701A9A}" type="pres">
      <dgm:prSet presAssocID="{AB132283-C518-496F-998A-7E482A4270F4}" presName="rootConnector" presStyleLbl="node1" presStyleIdx="1" presStyleCnt="2"/>
      <dgm:spPr/>
      <dgm:t>
        <a:bodyPr/>
        <a:lstStyle/>
        <a:p>
          <a:endParaRPr lang="ru-RU"/>
        </a:p>
      </dgm:t>
    </dgm:pt>
    <dgm:pt modelId="{120F1B68-FF4C-4B77-BFFA-66B74E16496D}" type="pres">
      <dgm:prSet presAssocID="{AB132283-C518-496F-998A-7E482A4270F4}" presName="childShape" presStyleCnt="0"/>
      <dgm:spPr/>
    </dgm:pt>
    <dgm:pt modelId="{177A7D43-24BD-44DA-8292-E6D383C30BF0}" type="pres">
      <dgm:prSet presAssocID="{5B15BCBE-6CE5-45BB-8C55-946CC0EB0D39}" presName="Name13" presStyleLbl="parChTrans1D2" presStyleIdx="2" presStyleCnt="4"/>
      <dgm:spPr/>
      <dgm:t>
        <a:bodyPr/>
        <a:lstStyle/>
        <a:p>
          <a:endParaRPr lang="ru-RU"/>
        </a:p>
      </dgm:t>
    </dgm:pt>
    <dgm:pt modelId="{D3EE7648-0BF7-4438-9ECF-F7531A0219D9}" type="pres">
      <dgm:prSet presAssocID="{7DC48388-AA9B-462E-AB60-9A53041FE214}" presName="childText" presStyleLbl="bgAcc1" presStyleIdx="2" presStyleCnt="4" custScaleX="157036" custLinFactNeighborX="-298" custLinFactNeighborY="-155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358387-CB42-4CB4-AFE5-90A971307E2E}" type="pres">
      <dgm:prSet presAssocID="{197D62DE-50BE-4D73-B76C-B1B56D258AEF}" presName="Name13" presStyleLbl="parChTrans1D2" presStyleIdx="3" presStyleCnt="4"/>
      <dgm:spPr/>
      <dgm:t>
        <a:bodyPr/>
        <a:lstStyle/>
        <a:p>
          <a:endParaRPr lang="ru-RU"/>
        </a:p>
      </dgm:t>
    </dgm:pt>
    <dgm:pt modelId="{E246E9F0-F4CD-4CC1-AA32-4194BEF14AF3}" type="pres">
      <dgm:prSet presAssocID="{485B8944-7E84-4ED0-B01F-5C24732F8EDC}" presName="childText" presStyleLbl="bgAcc1" presStyleIdx="3" presStyleCnt="4" custScaleX="157036" custLinFactNeighborX="-298" custLinFactNeighborY="-332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BEB893-8BD8-4BA6-9338-1B89E3DD5BEB}" type="presOf" srcId="{9EC635AA-EC4E-44A5-80DD-AA3C5CAD0B5E}" destId="{13F891A6-6B07-4BC5-B125-B0725C14BF2B}" srcOrd="0" destOrd="0" presId="urn:microsoft.com/office/officeart/2005/8/layout/hierarchy3"/>
    <dgm:cxn modelId="{E814E087-4217-4D3F-806B-B997A1678344}" type="presOf" srcId="{FAE45823-66D3-4BEC-A93D-FB9368336E17}" destId="{D23F9014-B227-4B41-9A88-ADCD4EE58BD0}" srcOrd="0" destOrd="0" presId="urn:microsoft.com/office/officeart/2005/8/layout/hierarchy3"/>
    <dgm:cxn modelId="{5BB7E191-9EE7-4EF1-945B-338885443D4A}" srcId="{D3FBD73A-5A79-48FD-97D6-FD8D8CE12735}" destId="{6DC214F2-73E1-4DFB-B0CC-90522C2449A9}" srcOrd="1" destOrd="0" parTransId="{9EC635AA-EC4E-44A5-80DD-AA3C5CAD0B5E}" sibTransId="{D918330D-79E7-4E52-B70D-2CC8BC7FC501}"/>
    <dgm:cxn modelId="{1111C0B2-4799-4018-A3D4-30CC0403DB88}" srcId="{AB132283-C518-496F-998A-7E482A4270F4}" destId="{485B8944-7E84-4ED0-B01F-5C24732F8EDC}" srcOrd="1" destOrd="0" parTransId="{197D62DE-50BE-4D73-B76C-B1B56D258AEF}" sibTransId="{8C56FC40-31B7-4169-A9BA-D60B80120503}"/>
    <dgm:cxn modelId="{B9F08602-CA86-42DF-817C-381BB2E90294}" type="presOf" srcId="{D3FBD73A-5A79-48FD-97D6-FD8D8CE12735}" destId="{2BC3DDD0-7308-4DCE-9EE2-4ACFBC4A78FF}" srcOrd="0" destOrd="0" presId="urn:microsoft.com/office/officeart/2005/8/layout/hierarchy3"/>
    <dgm:cxn modelId="{74838DD4-E96A-4D61-83DE-3FF330ED87EA}" type="presOf" srcId="{197D62DE-50BE-4D73-B76C-B1B56D258AEF}" destId="{B4358387-CB42-4CB4-AFE5-90A971307E2E}" srcOrd="0" destOrd="0" presId="urn:microsoft.com/office/officeart/2005/8/layout/hierarchy3"/>
    <dgm:cxn modelId="{4599C6CD-A65E-4B63-BB9C-40DC55F6CCA6}" type="presOf" srcId="{AB132283-C518-496F-998A-7E482A4270F4}" destId="{8AE4EFB9-F070-435B-852D-B86D40A773F9}" srcOrd="0" destOrd="0" presId="urn:microsoft.com/office/officeart/2005/8/layout/hierarchy3"/>
    <dgm:cxn modelId="{24D69904-FACE-4530-B2C0-6BF9B83CD4FB}" type="presOf" srcId="{485B8944-7E84-4ED0-B01F-5C24732F8EDC}" destId="{E246E9F0-F4CD-4CC1-AA32-4194BEF14AF3}" srcOrd="0" destOrd="0" presId="urn:microsoft.com/office/officeart/2005/8/layout/hierarchy3"/>
    <dgm:cxn modelId="{20DBF7BA-3432-4EFF-B08C-39349EF56EED}" type="presOf" srcId="{6DC214F2-73E1-4DFB-B0CC-90522C2449A9}" destId="{7C714E0B-FD05-4762-B4A2-75C11B635E4E}" srcOrd="0" destOrd="0" presId="urn:microsoft.com/office/officeart/2005/8/layout/hierarchy3"/>
    <dgm:cxn modelId="{5D7AB726-81FC-496C-8A04-9AC9FF8C9E10}" srcId="{AB132283-C518-496F-998A-7E482A4270F4}" destId="{7DC48388-AA9B-462E-AB60-9A53041FE214}" srcOrd="0" destOrd="0" parTransId="{5B15BCBE-6CE5-45BB-8C55-946CC0EB0D39}" sibTransId="{65E9A190-9F36-4453-9C15-5C6CAAFFF6D5}"/>
    <dgm:cxn modelId="{519AA57B-F769-4620-BB0D-AB7C5E4F665E}" srcId="{D3FBD73A-5A79-48FD-97D6-FD8D8CE12735}" destId="{21F4026E-165D-4D0F-8CA8-D2745C533533}" srcOrd="0" destOrd="0" parTransId="{845AB8B8-DF1A-40BA-A758-34A76B2C567D}" sibTransId="{5061078A-EA8A-439D-93B2-31D9731FB2F6}"/>
    <dgm:cxn modelId="{59F9B066-672B-4010-B595-7E80B341581F}" srcId="{FAE45823-66D3-4BEC-A93D-FB9368336E17}" destId="{AB132283-C518-496F-998A-7E482A4270F4}" srcOrd="1" destOrd="0" parTransId="{78409906-4DAA-46A2-828B-85A818D6F7D8}" sibTransId="{AF90FF6C-4C6D-42E1-AB65-69B4F5E6602D}"/>
    <dgm:cxn modelId="{BC61D7A8-1F88-40A9-AE4A-290A450D4865}" type="presOf" srcId="{5B15BCBE-6CE5-45BB-8C55-946CC0EB0D39}" destId="{177A7D43-24BD-44DA-8292-E6D383C30BF0}" srcOrd="0" destOrd="0" presId="urn:microsoft.com/office/officeart/2005/8/layout/hierarchy3"/>
    <dgm:cxn modelId="{B6EA3792-51B2-4626-B973-06D04DA9CC42}" type="presOf" srcId="{D3FBD73A-5A79-48FD-97D6-FD8D8CE12735}" destId="{15D98F3F-C58F-4153-AA02-FFEA50439B2C}" srcOrd="1" destOrd="0" presId="urn:microsoft.com/office/officeart/2005/8/layout/hierarchy3"/>
    <dgm:cxn modelId="{03BA5932-E8B2-4419-A5FD-08F595933F62}" type="presOf" srcId="{21F4026E-165D-4D0F-8CA8-D2745C533533}" destId="{6EF4454A-50B5-488D-9016-9F8F53DDC2DD}" srcOrd="0" destOrd="0" presId="urn:microsoft.com/office/officeart/2005/8/layout/hierarchy3"/>
    <dgm:cxn modelId="{771EF2FE-560B-4151-A5C8-4C7E41941EE9}" type="presOf" srcId="{AB132283-C518-496F-998A-7E482A4270F4}" destId="{85269009-C82E-4FB8-836E-7CA90E701A9A}" srcOrd="1" destOrd="0" presId="urn:microsoft.com/office/officeart/2005/8/layout/hierarchy3"/>
    <dgm:cxn modelId="{82AE33D9-EE65-4165-BCE9-57C20DE991FA}" srcId="{FAE45823-66D3-4BEC-A93D-FB9368336E17}" destId="{D3FBD73A-5A79-48FD-97D6-FD8D8CE12735}" srcOrd="0" destOrd="0" parTransId="{F369BA70-3E62-4F7E-BB5A-DBD8E19F11C2}" sibTransId="{399A22EC-14FF-428A-A271-12EC142D1567}"/>
    <dgm:cxn modelId="{E01F31F3-F940-4588-A822-278FD669F63F}" type="presOf" srcId="{7DC48388-AA9B-462E-AB60-9A53041FE214}" destId="{D3EE7648-0BF7-4438-9ECF-F7531A0219D9}" srcOrd="0" destOrd="0" presId="urn:microsoft.com/office/officeart/2005/8/layout/hierarchy3"/>
    <dgm:cxn modelId="{35010919-08A6-4EC9-BEA9-BCDEC928FD90}" type="presOf" srcId="{845AB8B8-DF1A-40BA-A758-34A76B2C567D}" destId="{9AAA4625-DE18-4705-AD96-00617E27B4F4}" srcOrd="0" destOrd="0" presId="urn:microsoft.com/office/officeart/2005/8/layout/hierarchy3"/>
    <dgm:cxn modelId="{F3E16F76-B6C5-47C5-B614-740858663620}" type="presParOf" srcId="{D23F9014-B227-4B41-9A88-ADCD4EE58BD0}" destId="{0D51581A-BAB3-434D-8F2F-0A5940A8673A}" srcOrd="0" destOrd="0" presId="urn:microsoft.com/office/officeart/2005/8/layout/hierarchy3"/>
    <dgm:cxn modelId="{EAF78AB1-517D-4326-8355-1C80CFC5AD57}" type="presParOf" srcId="{0D51581A-BAB3-434D-8F2F-0A5940A8673A}" destId="{67133F62-D013-4F0A-B4EF-136379288905}" srcOrd="0" destOrd="0" presId="urn:microsoft.com/office/officeart/2005/8/layout/hierarchy3"/>
    <dgm:cxn modelId="{566ACAFC-62E9-475B-9BE7-C6ADAD1FF0FA}" type="presParOf" srcId="{67133F62-D013-4F0A-B4EF-136379288905}" destId="{2BC3DDD0-7308-4DCE-9EE2-4ACFBC4A78FF}" srcOrd="0" destOrd="0" presId="urn:microsoft.com/office/officeart/2005/8/layout/hierarchy3"/>
    <dgm:cxn modelId="{52C8168E-A6CB-408B-AC4C-37931B717264}" type="presParOf" srcId="{67133F62-D013-4F0A-B4EF-136379288905}" destId="{15D98F3F-C58F-4153-AA02-FFEA50439B2C}" srcOrd="1" destOrd="0" presId="urn:microsoft.com/office/officeart/2005/8/layout/hierarchy3"/>
    <dgm:cxn modelId="{AB1C8F79-DD33-4CD4-86B4-C063CA932102}" type="presParOf" srcId="{0D51581A-BAB3-434D-8F2F-0A5940A8673A}" destId="{42AF1878-A418-43D6-AAD5-5ABE3FC10476}" srcOrd="1" destOrd="0" presId="urn:microsoft.com/office/officeart/2005/8/layout/hierarchy3"/>
    <dgm:cxn modelId="{3443CB3B-6C38-4222-80B0-BC330B906CE0}" type="presParOf" srcId="{42AF1878-A418-43D6-AAD5-5ABE3FC10476}" destId="{9AAA4625-DE18-4705-AD96-00617E27B4F4}" srcOrd="0" destOrd="0" presId="urn:microsoft.com/office/officeart/2005/8/layout/hierarchy3"/>
    <dgm:cxn modelId="{01A1D822-9C61-42CF-BF28-A7CB96B1DD91}" type="presParOf" srcId="{42AF1878-A418-43D6-AAD5-5ABE3FC10476}" destId="{6EF4454A-50B5-488D-9016-9F8F53DDC2DD}" srcOrd="1" destOrd="0" presId="urn:microsoft.com/office/officeart/2005/8/layout/hierarchy3"/>
    <dgm:cxn modelId="{36704BD0-B77E-415F-8B2F-D86072569E96}" type="presParOf" srcId="{42AF1878-A418-43D6-AAD5-5ABE3FC10476}" destId="{13F891A6-6B07-4BC5-B125-B0725C14BF2B}" srcOrd="2" destOrd="0" presId="urn:microsoft.com/office/officeart/2005/8/layout/hierarchy3"/>
    <dgm:cxn modelId="{46558B3A-E9E8-4C57-8C5E-11BFE4556A91}" type="presParOf" srcId="{42AF1878-A418-43D6-AAD5-5ABE3FC10476}" destId="{7C714E0B-FD05-4762-B4A2-75C11B635E4E}" srcOrd="3" destOrd="0" presId="urn:microsoft.com/office/officeart/2005/8/layout/hierarchy3"/>
    <dgm:cxn modelId="{C0F78F0D-28B1-4EB0-B4AD-F21C564BAD23}" type="presParOf" srcId="{D23F9014-B227-4B41-9A88-ADCD4EE58BD0}" destId="{733BB4DB-44C5-4A75-9172-C3A020DEAC6A}" srcOrd="1" destOrd="0" presId="urn:microsoft.com/office/officeart/2005/8/layout/hierarchy3"/>
    <dgm:cxn modelId="{23936DD0-6157-4BF2-8C37-8BEF75D80135}" type="presParOf" srcId="{733BB4DB-44C5-4A75-9172-C3A020DEAC6A}" destId="{FA1FE0F6-2C89-4B4C-8F47-3614637FC5AD}" srcOrd="0" destOrd="0" presId="urn:microsoft.com/office/officeart/2005/8/layout/hierarchy3"/>
    <dgm:cxn modelId="{BD0D3780-EE46-474E-B11B-EC9E69E8345D}" type="presParOf" srcId="{FA1FE0F6-2C89-4B4C-8F47-3614637FC5AD}" destId="{8AE4EFB9-F070-435B-852D-B86D40A773F9}" srcOrd="0" destOrd="0" presId="urn:microsoft.com/office/officeart/2005/8/layout/hierarchy3"/>
    <dgm:cxn modelId="{067DFB43-3DAC-4765-B1A9-EC7A34623277}" type="presParOf" srcId="{FA1FE0F6-2C89-4B4C-8F47-3614637FC5AD}" destId="{85269009-C82E-4FB8-836E-7CA90E701A9A}" srcOrd="1" destOrd="0" presId="urn:microsoft.com/office/officeart/2005/8/layout/hierarchy3"/>
    <dgm:cxn modelId="{26B88E0F-B059-4C9B-9AB9-BB5E0865547E}" type="presParOf" srcId="{733BB4DB-44C5-4A75-9172-C3A020DEAC6A}" destId="{120F1B68-FF4C-4B77-BFFA-66B74E16496D}" srcOrd="1" destOrd="0" presId="urn:microsoft.com/office/officeart/2005/8/layout/hierarchy3"/>
    <dgm:cxn modelId="{94EB030D-5621-4CEE-8755-483977B0CB71}" type="presParOf" srcId="{120F1B68-FF4C-4B77-BFFA-66B74E16496D}" destId="{177A7D43-24BD-44DA-8292-E6D383C30BF0}" srcOrd="0" destOrd="0" presId="urn:microsoft.com/office/officeart/2005/8/layout/hierarchy3"/>
    <dgm:cxn modelId="{F325B928-50EE-427D-AB12-634F1529F66C}" type="presParOf" srcId="{120F1B68-FF4C-4B77-BFFA-66B74E16496D}" destId="{D3EE7648-0BF7-4438-9ECF-F7531A0219D9}" srcOrd="1" destOrd="0" presId="urn:microsoft.com/office/officeart/2005/8/layout/hierarchy3"/>
    <dgm:cxn modelId="{722CF486-4113-4ACE-AAE2-B3E1D47A8CA2}" type="presParOf" srcId="{120F1B68-FF4C-4B77-BFFA-66B74E16496D}" destId="{B4358387-CB42-4CB4-AFE5-90A971307E2E}" srcOrd="2" destOrd="0" presId="urn:microsoft.com/office/officeart/2005/8/layout/hierarchy3"/>
    <dgm:cxn modelId="{A0BAC1E5-3639-4AD3-8C1B-FA03E2A7ECF5}" type="presParOf" srcId="{120F1B68-FF4C-4B77-BFFA-66B74E16496D}" destId="{E246E9F0-F4CD-4CC1-AA32-4194BEF14AF3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E45823-66D3-4BEC-A93D-FB9368336E17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FBD73A-5A79-48FD-97D6-FD8D8CE12735}">
      <dgm:prSet phldrT="[Текст]" custT="1"/>
      <dgm:spPr/>
      <dgm:t>
        <a:bodyPr/>
        <a:lstStyle/>
        <a:p>
          <a:r>
            <a:rPr lang="ru-RU" sz="2400" b="1" dirty="0" smtClean="0"/>
            <a:t>С 09.10.2017 по</a:t>
          </a:r>
        </a:p>
        <a:p>
          <a:r>
            <a:rPr lang="ru-RU" sz="2400" b="1" dirty="0" smtClean="0"/>
            <a:t> 03.11.2017</a:t>
          </a:r>
          <a:endParaRPr lang="ru-RU" sz="2400" b="1" dirty="0"/>
        </a:p>
      </dgm:t>
    </dgm:pt>
    <dgm:pt modelId="{F369BA70-3E62-4F7E-BB5A-DBD8E19F11C2}" type="parTrans" cxnId="{82AE33D9-EE65-4165-BCE9-57C20DE991FA}">
      <dgm:prSet/>
      <dgm:spPr/>
      <dgm:t>
        <a:bodyPr/>
        <a:lstStyle/>
        <a:p>
          <a:endParaRPr lang="ru-RU"/>
        </a:p>
      </dgm:t>
    </dgm:pt>
    <dgm:pt modelId="{399A22EC-14FF-428A-A271-12EC142D1567}" type="sibTrans" cxnId="{82AE33D9-EE65-4165-BCE9-57C20DE991FA}">
      <dgm:prSet/>
      <dgm:spPr/>
      <dgm:t>
        <a:bodyPr/>
        <a:lstStyle/>
        <a:p>
          <a:endParaRPr lang="ru-RU"/>
        </a:p>
      </dgm:t>
    </dgm:pt>
    <dgm:pt modelId="{21F4026E-165D-4D0F-8CA8-D2745C533533}">
      <dgm:prSet phldrT="[Текст]" custT="1"/>
      <dgm:spPr/>
      <dgm:t>
        <a:bodyPr/>
        <a:lstStyle/>
        <a:p>
          <a:r>
            <a:rPr lang="ru-RU" sz="1800" b="1" dirty="0" smtClean="0"/>
            <a:t>Инструктаж</a:t>
          </a:r>
          <a:endParaRPr lang="ru-RU" sz="1800" dirty="0" smtClean="0"/>
        </a:p>
        <a:p>
          <a:r>
            <a:rPr lang="ru-RU" sz="1400" dirty="0" smtClean="0"/>
            <a:t>Обучение администраторов ОО</a:t>
          </a:r>
        </a:p>
        <a:p>
          <a:r>
            <a:rPr lang="ru-RU" sz="1400" dirty="0" smtClean="0"/>
            <a:t>(по 2 человека от ОО)</a:t>
          </a:r>
        </a:p>
      </dgm:t>
    </dgm:pt>
    <dgm:pt modelId="{845AB8B8-DF1A-40BA-A758-34A76B2C567D}" type="parTrans" cxnId="{519AA57B-F769-4620-BB0D-AB7C5E4F665E}">
      <dgm:prSet/>
      <dgm:spPr/>
      <dgm:t>
        <a:bodyPr/>
        <a:lstStyle/>
        <a:p>
          <a:endParaRPr lang="ru-RU"/>
        </a:p>
      </dgm:t>
    </dgm:pt>
    <dgm:pt modelId="{5061078A-EA8A-439D-93B2-31D9731FB2F6}" type="sibTrans" cxnId="{519AA57B-F769-4620-BB0D-AB7C5E4F665E}">
      <dgm:prSet/>
      <dgm:spPr/>
      <dgm:t>
        <a:bodyPr/>
        <a:lstStyle/>
        <a:p>
          <a:endParaRPr lang="ru-RU"/>
        </a:p>
      </dgm:t>
    </dgm:pt>
    <dgm:pt modelId="{6DC214F2-73E1-4DFB-B0CC-90522C2449A9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/>
            <a:t>Обсуждение и корректировка </a:t>
          </a:r>
          <a:r>
            <a:rPr lang="ru-RU" sz="1200" b="0" dirty="0" smtClean="0"/>
            <a:t>п</a:t>
          </a:r>
          <a:r>
            <a:rPr lang="ru-RU" sz="1200" b="0" u="sng" dirty="0" smtClean="0"/>
            <a:t>римерного</a:t>
          </a:r>
          <a:r>
            <a:rPr lang="ru-RU" sz="1200" b="0" dirty="0" smtClean="0"/>
            <a:t> сводного графика проведения открытых мероприятий на базе ОО</a:t>
          </a:r>
        </a:p>
        <a:p>
          <a:pPr lvl="0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dirty="0" smtClean="0"/>
            <a:t> </a:t>
          </a:r>
          <a:endParaRPr lang="ru-RU" sz="1200" dirty="0"/>
        </a:p>
      </dgm:t>
    </dgm:pt>
    <dgm:pt modelId="{9EC635AA-EC4E-44A5-80DD-AA3C5CAD0B5E}" type="parTrans" cxnId="{5BB7E191-9EE7-4EF1-945B-338885443D4A}">
      <dgm:prSet/>
      <dgm:spPr/>
      <dgm:t>
        <a:bodyPr/>
        <a:lstStyle/>
        <a:p>
          <a:endParaRPr lang="ru-RU"/>
        </a:p>
      </dgm:t>
    </dgm:pt>
    <dgm:pt modelId="{D918330D-79E7-4E52-B70D-2CC8BC7FC501}" type="sibTrans" cxnId="{5BB7E191-9EE7-4EF1-945B-338885443D4A}">
      <dgm:prSet/>
      <dgm:spPr/>
      <dgm:t>
        <a:bodyPr/>
        <a:lstStyle/>
        <a:p>
          <a:endParaRPr lang="ru-RU"/>
        </a:p>
      </dgm:t>
    </dgm:pt>
    <dgm:pt modelId="{AB132283-C518-496F-998A-7E482A4270F4}">
      <dgm:prSet phldrT="[Текст]" custT="1"/>
      <dgm:spPr/>
      <dgm:t>
        <a:bodyPr/>
        <a:lstStyle/>
        <a:p>
          <a:endParaRPr lang="ru-RU" sz="2400" b="1" dirty="0" smtClean="0"/>
        </a:p>
        <a:p>
          <a:endParaRPr lang="ru-RU" sz="2400" b="1" dirty="0" smtClean="0"/>
        </a:p>
        <a:p>
          <a:endParaRPr lang="ru-RU" sz="2400" b="1" dirty="0" smtClean="0"/>
        </a:p>
        <a:p>
          <a:r>
            <a:rPr lang="en-US" sz="2400" b="1" dirty="0" smtClean="0"/>
            <a:t>C 10</a:t>
          </a:r>
          <a:r>
            <a:rPr lang="ru-RU" sz="2400" b="1" dirty="0" smtClean="0"/>
            <a:t>.10. 2017 по 13.11.2017</a:t>
          </a:r>
        </a:p>
        <a:p>
          <a:endParaRPr lang="ru-RU" sz="2400" b="1" dirty="0" smtClean="0"/>
        </a:p>
        <a:p>
          <a:endParaRPr lang="ru-RU" sz="2400" b="1" dirty="0" smtClean="0"/>
        </a:p>
        <a:p>
          <a:endParaRPr lang="ru-RU" sz="2400" b="1" dirty="0"/>
        </a:p>
      </dgm:t>
    </dgm:pt>
    <dgm:pt modelId="{78409906-4DAA-46A2-828B-85A818D6F7D8}" type="parTrans" cxnId="{59F9B066-672B-4010-B595-7E80B341581F}">
      <dgm:prSet/>
      <dgm:spPr/>
      <dgm:t>
        <a:bodyPr/>
        <a:lstStyle/>
        <a:p>
          <a:endParaRPr lang="ru-RU"/>
        </a:p>
      </dgm:t>
    </dgm:pt>
    <dgm:pt modelId="{AF90FF6C-4C6D-42E1-AB65-69B4F5E6602D}" type="sibTrans" cxnId="{59F9B066-672B-4010-B595-7E80B341581F}">
      <dgm:prSet/>
      <dgm:spPr/>
      <dgm:t>
        <a:bodyPr/>
        <a:lstStyle/>
        <a:p>
          <a:endParaRPr lang="ru-RU"/>
        </a:p>
      </dgm:t>
    </dgm:pt>
    <dgm:pt modelId="{7DC48388-AA9B-462E-AB60-9A53041FE214}">
      <dgm:prSet phldrT="[Текст]" custT="1"/>
      <dgm:spPr/>
      <dgm:t>
        <a:bodyPr/>
        <a:lstStyle/>
        <a:p>
          <a:pPr algn="l"/>
          <a:endParaRPr lang="ru-RU" sz="1600" b="1" dirty="0" smtClean="0"/>
        </a:p>
        <a:p>
          <a:pPr algn="ctr"/>
          <a:endParaRPr lang="ru-RU" sz="1600" b="1" dirty="0" smtClean="0"/>
        </a:p>
        <a:p>
          <a:pPr algn="ctr"/>
          <a:endParaRPr lang="ru-RU" sz="1600" b="1" dirty="0" smtClean="0"/>
        </a:p>
        <a:p>
          <a:pPr algn="ctr"/>
          <a:r>
            <a:rPr lang="ru-RU" sz="1600" b="1" dirty="0" smtClean="0"/>
            <a:t>Контроль за проведением</a:t>
          </a:r>
        </a:p>
        <a:p>
          <a:pPr algn="ctr"/>
          <a:r>
            <a:rPr lang="ru-RU" sz="1600" b="1" dirty="0" smtClean="0"/>
            <a:t>Открытых мероприятий на базе ОО</a:t>
          </a:r>
        </a:p>
        <a:p>
          <a:pPr algn="l"/>
          <a:endParaRPr lang="ru-RU" sz="1600" b="1" dirty="0" smtClean="0"/>
        </a:p>
        <a:p>
          <a:pPr algn="l"/>
          <a:endParaRPr lang="ru-RU" sz="1600" b="1" dirty="0" smtClean="0"/>
        </a:p>
        <a:p>
          <a:pPr algn="l"/>
          <a:endParaRPr lang="ru-RU" sz="1600" dirty="0"/>
        </a:p>
      </dgm:t>
    </dgm:pt>
    <dgm:pt modelId="{5B15BCBE-6CE5-45BB-8C55-946CC0EB0D39}" type="parTrans" cxnId="{5D7AB726-81FC-496C-8A04-9AC9FF8C9E10}">
      <dgm:prSet/>
      <dgm:spPr/>
      <dgm:t>
        <a:bodyPr/>
        <a:lstStyle/>
        <a:p>
          <a:endParaRPr lang="ru-RU"/>
        </a:p>
      </dgm:t>
    </dgm:pt>
    <dgm:pt modelId="{65E9A190-9F36-4453-9C15-5C6CAAFFF6D5}" type="sibTrans" cxnId="{5D7AB726-81FC-496C-8A04-9AC9FF8C9E10}">
      <dgm:prSet/>
      <dgm:spPr/>
      <dgm:t>
        <a:bodyPr/>
        <a:lstStyle/>
        <a:p>
          <a:endParaRPr lang="ru-RU"/>
        </a:p>
      </dgm:t>
    </dgm:pt>
    <dgm:pt modelId="{485B8944-7E84-4ED0-B01F-5C24732F8EDC}">
      <dgm:prSet phldrT="[Текст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/>
            <a:t>Организация участия ОО в региональном Интернет уроке</a:t>
          </a:r>
          <a:endParaRPr lang="ru-RU" b="1" dirty="0"/>
        </a:p>
      </dgm:t>
    </dgm:pt>
    <dgm:pt modelId="{197D62DE-50BE-4D73-B76C-B1B56D258AEF}" type="parTrans" cxnId="{1111C0B2-4799-4018-A3D4-30CC0403DB88}">
      <dgm:prSet/>
      <dgm:spPr/>
      <dgm:t>
        <a:bodyPr/>
        <a:lstStyle/>
        <a:p>
          <a:endParaRPr lang="ru-RU"/>
        </a:p>
      </dgm:t>
    </dgm:pt>
    <dgm:pt modelId="{8C56FC40-31B7-4169-A9BA-D60B80120503}" type="sibTrans" cxnId="{1111C0B2-4799-4018-A3D4-30CC0403DB88}">
      <dgm:prSet/>
      <dgm:spPr/>
      <dgm:t>
        <a:bodyPr/>
        <a:lstStyle/>
        <a:p>
          <a:endParaRPr lang="ru-RU"/>
        </a:p>
      </dgm:t>
    </dgm:pt>
    <dgm:pt modelId="{B97B23D2-55D8-439F-8886-5B4DB00FF980}">
      <dgm:prSet/>
      <dgm:spPr/>
      <dgm:t>
        <a:bodyPr/>
        <a:lstStyle/>
        <a:p>
          <a:r>
            <a:rPr lang="ru-RU" b="1" dirty="0" smtClean="0"/>
            <a:t>Подготовка сводного отчета (до 13.11.2017)</a:t>
          </a:r>
        </a:p>
      </dgm:t>
    </dgm:pt>
    <dgm:pt modelId="{43AC7880-044A-4569-85D3-A28478C8B5F0}" type="parTrans" cxnId="{69022863-700C-4ACC-9EBF-A6E48E0DBB72}">
      <dgm:prSet/>
      <dgm:spPr/>
      <dgm:t>
        <a:bodyPr/>
        <a:lstStyle/>
        <a:p>
          <a:endParaRPr lang="ru-RU"/>
        </a:p>
      </dgm:t>
    </dgm:pt>
    <dgm:pt modelId="{5A4E84DC-F52E-40EB-A43C-062C45C53F08}" type="sibTrans" cxnId="{69022863-700C-4ACC-9EBF-A6E48E0DBB72}">
      <dgm:prSet/>
      <dgm:spPr/>
      <dgm:t>
        <a:bodyPr/>
        <a:lstStyle/>
        <a:p>
          <a:endParaRPr lang="ru-RU"/>
        </a:p>
      </dgm:t>
    </dgm:pt>
    <dgm:pt modelId="{D23F9014-B227-4B41-9A88-ADCD4EE58BD0}" type="pres">
      <dgm:prSet presAssocID="{FAE45823-66D3-4BEC-A93D-FB9368336E1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D51581A-BAB3-434D-8F2F-0A5940A8673A}" type="pres">
      <dgm:prSet presAssocID="{D3FBD73A-5A79-48FD-97D6-FD8D8CE12735}" presName="root" presStyleCnt="0"/>
      <dgm:spPr/>
    </dgm:pt>
    <dgm:pt modelId="{67133F62-D013-4F0A-B4EF-136379288905}" type="pres">
      <dgm:prSet presAssocID="{D3FBD73A-5A79-48FD-97D6-FD8D8CE12735}" presName="rootComposite" presStyleCnt="0"/>
      <dgm:spPr/>
    </dgm:pt>
    <dgm:pt modelId="{2BC3DDD0-7308-4DCE-9EE2-4ACFBC4A78FF}" type="pres">
      <dgm:prSet presAssocID="{D3FBD73A-5A79-48FD-97D6-FD8D8CE12735}" presName="rootText" presStyleLbl="node1" presStyleIdx="0" presStyleCnt="2" custScaleX="119018" custLinFactNeighborX="-34235" custLinFactNeighborY="349"/>
      <dgm:spPr/>
      <dgm:t>
        <a:bodyPr/>
        <a:lstStyle/>
        <a:p>
          <a:endParaRPr lang="ru-RU"/>
        </a:p>
      </dgm:t>
    </dgm:pt>
    <dgm:pt modelId="{15D98F3F-C58F-4153-AA02-FFEA50439B2C}" type="pres">
      <dgm:prSet presAssocID="{D3FBD73A-5A79-48FD-97D6-FD8D8CE12735}" presName="rootConnector" presStyleLbl="node1" presStyleIdx="0" presStyleCnt="2"/>
      <dgm:spPr/>
      <dgm:t>
        <a:bodyPr/>
        <a:lstStyle/>
        <a:p>
          <a:endParaRPr lang="ru-RU"/>
        </a:p>
      </dgm:t>
    </dgm:pt>
    <dgm:pt modelId="{42AF1878-A418-43D6-AAD5-5ABE3FC10476}" type="pres">
      <dgm:prSet presAssocID="{D3FBD73A-5A79-48FD-97D6-FD8D8CE12735}" presName="childShape" presStyleCnt="0"/>
      <dgm:spPr/>
    </dgm:pt>
    <dgm:pt modelId="{9AAA4625-DE18-4705-AD96-00617E27B4F4}" type="pres">
      <dgm:prSet presAssocID="{845AB8B8-DF1A-40BA-A758-34A76B2C567D}" presName="Name13" presStyleLbl="parChTrans1D2" presStyleIdx="0" presStyleCnt="5"/>
      <dgm:spPr/>
      <dgm:t>
        <a:bodyPr/>
        <a:lstStyle/>
        <a:p>
          <a:endParaRPr lang="ru-RU"/>
        </a:p>
      </dgm:t>
    </dgm:pt>
    <dgm:pt modelId="{6EF4454A-50B5-488D-9016-9F8F53DDC2DD}" type="pres">
      <dgm:prSet presAssocID="{21F4026E-165D-4D0F-8CA8-D2745C533533}" presName="childText" presStyleLbl="bgAcc1" presStyleIdx="0" presStyleCnt="5" custScaleX="183631" custLinFactNeighborX="-354" custLinFactNeighborY="-155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F891A6-6B07-4BC5-B125-B0725C14BF2B}" type="pres">
      <dgm:prSet presAssocID="{9EC635AA-EC4E-44A5-80DD-AA3C5CAD0B5E}" presName="Name13" presStyleLbl="parChTrans1D2" presStyleIdx="1" presStyleCnt="5"/>
      <dgm:spPr/>
      <dgm:t>
        <a:bodyPr/>
        <a:lstStyle/>
        <a:p>
          <a:endParaRPr lang="ru-RU"/>
        </a:p>
      </dgm:t>
    </dgm:pt>
    <dgm:pt modelId="{7C714E0B-FD05-4762-B4A2-75C11B635E4E}" type="pres">
      <dgm:prSet presAssocID="{6DC214F2-73E1-4DFB-B0CC-90522C2449A9}" presName="childText" presStyleLbl="bgAcc1" presStyleIdx="1" presStyleCnt="5" custScaleX="182374" custLinFactNeighborX="903" custLinFactNeighborY="211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3BB4DB-44C5-4A75-9172-C3A020DEAC6A}" type="pres">
      <dgm:prSet presAssocID="{AB132283-C518-496F-998A-7E482A4270F4}" presName="root" presStyleCnt="0"/>
      <dgm:spPr/>
    </dgm:pt>
    <dgm:pt modelId="{FA1FE0F6-2C89-4B4C-8F47-3614637FC5AD}" type="pres">
      <dgm:prSet presAssocID="{AB132283-C518-496F-998A-7E482A4270F4}" presName="rootComposite" presStyleCnt="0"/>
      <dgm:spPr/>
    </dgm:pt>
    <dgm:pt modelId="{8AE4EFB9-F070-435B-852D-B86D40A773F9}" type="pres">
      <dgm:prSet presAssocID="{AB132283-C518-496F-998A-7E482A4270F4}" presName="rootText" presStyleLbl="node1" presStyleIdx="1" presStyleCnt="2" custScaleX="115684"/>
      <dgm:spPr/>
      <dgm:t>
        <a:bodyPr/>
        <a:lstStyle/>
        <a:p>
          <a:endParaRPr lang="ru-RU"/>
        </a:p>
      </dgm:t>
    </dgm:pt>
    <dgm:pt modelId="{85269009-C82E-4FB8-836E-7CA90E701A9A}" type="pres">
      <dgm:prSet presAssocID="{AB132283-C518-496F-998A-7E482A4270F4}" presName="rootConnector" presStyleLbl="node1" presStyleIdx="1" presStyleCnt="2"/>
      <dgm:spPr/>
      <dgm:t>
        <a:bodyPr/>
        <a:lstStyle/>
        <a:p>
          <a:endParaRPr lang="ru-RU"/>
        </a:p>
      </dgm:t>
    </dgm:pt>
    <dgm:pt modelId="{120F1B68-FF4C-4B77-BFFA-66B74E16496D}" type="pres">
      <dgm:prSet presAssocID="{AB132283-C518-496F-998A-7E482A4270F4}" presName="childShape" presStyleCnt="0"/>
      <dgm:spPr/>
    </dgm:pt>
    <dgm:pt modelId="{177A7D43-24BD-44DA-8292-E6D383C30BF0}" type="pres">
      <dgm:prSet presAssocID="{5B15BCBE-6CE5-45BB-8C55-946CC0EB0D39}" presName="Name13" presStyleLbl="parChTrans1D2" presStyleIdx="2" presStyleCnt="5"/>
      <dgm:spPr/>
      <dgm:t>
        <a:bodyPr/>
        <a:lstStyle/>
        <a:p>
          <a:endParaRPr lang="ru-RU"/>
        </a:p>
      </dgm:t>
    </dgm:pt>
    <dgm:pt modelId="{D3EE7648-0BF7-4438-9ECF-F7531A0219D9}" type="pres">
      <dgm:prSet presAssocID="{7DC48388-AA9B-462E-AB60-9A53041FE214}" presName="childText" presStyleLbl="bgAcc1" presStyleIdx="2" presStyleCnt="5" custScaleX="157036" custLinFactNeighborX="-298" custLinFactNeighborY="-155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358387-CB42-4CB4-AFE5-90A971307E2E}" type="pres">
      <dgm:prSet presAssocID="{197D62DE-50BE-4D73-B76C-B1B56D258AEF}" presName="Name13" presStyleLbl="parChTrans1D2" presStyleIdx="3" presStyleCnt="5"/>
      <dgm:spPr/>
      <dgm:t>
        <a:bodyPr/>
        <a:lstStyle/>
        <a:p>
          <a:endParaRPr lang="ru-RU"/>
        </a:p>
      </dgm:t>
    </dgm:pt>
    <dgm:pt modelId="{E246E9F0-F4CD-4CC1-AA32-4194BEF14AF3}" type="pres">
      <dgm:prSet presAssocID="{485B8944-7E84-4ED0-B01F-5C24732F8EDC}" presName="childText" presStyleLbl="bgAcc1" presStyleIdx="3" presStyleCnt="5" custScaleX="157036" custLinFactNeighborX="-61" custLinFactNeighborY="-317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53F28C-636E-4036-A544-2EA581CFFB62}" type="pres">
      <dgm:prSet presAssocID="{43AC7880-044A-4569-85D3-A28478C8B5F0}" presName="Name13" presStyleLbl="parChTrans1D2" presStyleIdx="4" presStyleCnt="5"/>
      <dgm:spPr/>
      <dgm:t>
        <a:bodyPr/>
        <a:lstStyle/>
        <a:p>
          <a:endParaRPr lang="ru-RU"/>
        </a:p>
      </dgm:t>
    </dgm:pt>
    <dgm:pt modelId="{43E41ABC-ECB6-4BF5-BA6B-59032768EA4B}" type="pres">
      <dgm:prSet presAssocID="{B97B23D2-55D8-439F-8886-5B4DB00FF980}" presName="childText" presStyleLbl="bgAcc1" presStyleIdx="4" presStyleCnt="5" custScaleX="152462" custLinFactNeighborX="-61" custLinFactNeighborY="-475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042FC3-4F78-456A-90D8-27730154375D}" type="presOf" srcId="{7DC48388-AA9B-462E-AB60-9A53041FE214}" destId="{D3EE7648-0BF7-4438-9ECF-F7531A0219D9}" srcOrd="0" destOrd="0" presId="urn:microsoft.com/office/officeart/2005/8/layout/hierarchy3"/>
    <dgm:cxn modelId="{69022863-700C-4ACC-9EBF-A6E48E0DBB72}" srcId="{AB132283-C518-496F-998A-7E482A4270F4}" destId="{B97B23D2-55D8-439F-8886-5B4DB00FF980}" srcOrd="2" destOrd="0" parTransId="{43AC7880-044A-4569-85D3-A28478C8B5F0}" sibTransId="{5A4E84DC-F52E-40EB-A43C-062C45C53F08}"/>
    <dgm:cxn modelId="{F7484AF8-DE2F-45B4-99D4-234C0575B00F}" type="presOf" srcId="{B97B23D2-55D8-439F-8886-5B4DB00FF980}" destId="{43E41ABC-ECB6-4BF5-BA6B-59032768EA4B}" srcOrd="0" destOrd="0" presId="urn:microsoft.com/office/officeart/2005/8/layout/hierarchy3"/>
    <dgm:cxn modelId="{5BB7E191-9EE7-4EF1-945B-338885443D4A}" srcId="{D3FBD73A-5A79-48FD-97D6-FD8D8CE12735}" destId="{6DC214F2-73E1-4DFB-B0CC-90522C2449A9}" srcOrd="1" destOrd="0" parTransId="{9EC635AA-EC4E-44A5-80DD-AA3C5CAD0B5E}" sibTransId="{D918330D-79E7-4E52-B70D-2CC8BC7FC501}"/>
    <dgm:cxn modelId="{12E8341D-F52C-4E7B-B975-8D8AB2A6E800}" type="presOf" srcId="{845AB8B8-DF1A-40BA-A758-34A76B2C567D}" destId="{9AAA4625-DE18-4705-AD96-00617E27B4F4}" srcOrd="0" destOrd="0" presId="urn:microsoft.com/office/officeart/2005/8/layout/hierarchy3"/>
    <dgm:cxn modelId="{297E7EAD-A5B6-4A18-9FDB-3A165C960E2D}" type="presOf" srcId="{FAE45823-66D3-4BEC-A93D-FB9368336E17}" destId="{D23F9014-B227-4B41-9A88-ADCD4EE58BD0}" srcOrd="0" destOrd="0" presId="urn:microsoft.com/office/officeart/2005/8/layout/hierarchy3"/>
    <dgm:cxn modelId="{1111C0B2-4799-4018-A3D4-30CC0403DB88}" srcId="{AB132283-C518-496F-998A-7E482A4270F4}" destId="{485B8944-7E84-4ED0-B01F-5C24732F8EDC}" srcOrd="1" destOrd="0" parTransId="{197D62DE-50BE-4D73-B76C-B1B56D258AEF}" sibTransId="{8C56FC40-31B7-4169-A9BA-D60B80120503}"/>
    <dgm:cxn modelId="{B733812B-2450-41DB-9CE1-47BCA02889B9}" type="presOf" srcId="{197D62DE-50BE-4D73-B76C-B1B56D258AEF}" destId="{B4358387-CB42-4CB4-AFE5-90A971307E2E}" srcOrd="0" destOrd="0" presId="urn:microsoft.com/office/officeart/2005/8/layout/hierarchy3"/>
    <dgm:cxn modelId="{34FD66D1-550A-4F39-9E7B-F29EFFC2FF0F}" type="presOf" srcId="{5B15BCBE-6CE5-45BB-8C55-946CC0EB0D39}" destId="{177A7D43-24BD-44DA-8292-E6D383C30BF0}" srcOrd="0" destOrd="0" presId="urn:microsoft.com/office/officeart/2005/8/layout/hierarchy3"/>
    <dgm:cxn modelId="{5D7AB726-81FC-496C-8A04-9AC9FF8C9E10}" srcId="{AB132283-C518-496F-998A-7E482A4270F4}" destId="{7DC48388-AA9B-462E-AB60-9A53041FE214}" srcOrd="0" destOrd="0" parTransId="{5B15BCBE-6CE5-45BB-8C55-946CC0EB0D39}" sibTransId="{65E9A190-9F36-4453-9C15-5C6CAAFFF6D5}"/>
    <dgm:cxn modelId="{519AA57B-F769-4620-BB0D-AB7C5E4F665E}" srcId="{D3FBD73A-5A79-48FD-97D6-FD8D8CE12735}" destId="{21F4026E-165D-4D0F-8CA8-D2745C533533}" srcOrd="0" destOrd="0" parTransId="{845AB8B8-DF1A-40BA-A758-34A76B2C567D}" sibTransId="{5061078A-EA8A-439D-93B2-31D9731FB2F6}"/>
    <dgm:cxn modelId="{59F9B066-672B-4010-B595-7E80B341581F}" srcId="{FAE45823-66D3-4BEC-A93D-FB9368336E17}" destId="{AB132283-C518-496F-998A-7E482A4270F4}" srcOrd="1" destOrd="0" parTransId="{78409906-4DAA-46A2-828B-85A818D6F7D8}" sibTransId="{AF90FF6C-4C6D-42E1-AB65-69B4F5E6602D}"/>
    <dgm:cxn modelId="{C65C91E0-52DA-49D6-9662-87FE2605C862}" type="presOf" srcId="{43AC7880-044A-4569-85D3-A28478C8B5F0}" destId="{1553F28C-636E-4036-A544-2EA581CFFB62}" srcOrd="0" destOrd="0" presId="urn:microsoft.com/office/officeart/2005/8/layout/hierarchy3"/>
    <dgm:cxn modelId="{1243DD83-C399-455E-8EBF-9FD803CEF22D}" type="presOf" srcId="{D3FBD73A-5A79-48FD-97D6-FD8D8CE12735}" destId="{2BC3DDD0-7308-4DCE-9EE2-4ACFBC4A78FF}" srcOrd="0" destOrd="0" presId="urn:microsoft.com/office/officeart/2005/8/layout/hierarchy3"/>
    <dgm:cxn modelId="{CA00DA45-6375-40E6-86A1-3DECEE2E6982}" type="presOf" srcId="{D3FBD73A-5A79-48FD-97D6-FD8D8CE12735}" destId="{15D98F3F-C58F-4153-AA02-FFEA50439B2C}" srcOrd="1" destOrd="0" presId="urn:microsoft.com/office/officeart/2005/8/layout/hierarchy3"/>
    <dgm:cxn modelId="{52AAF723-D696-425D-A571-9F705EE4F3EA}" type="presOf" srcId="{6DC214F2-73E1-4DFB-B0CC-90522C2449A9}" destId="{7C714E0B-FD05-4762-B4A2-75C11B635E4E}" srcOrd="0" destOrd="0" presId="urn:microsoft.com/office/officeart/2005/8/layout/hierarchy3"/>
    <dgm:cxn modelId="{BF3FC68A-00B0-4AC6-92C3-F4C5A2090E5E}" type="presOf" srcId="{21F4026E-165D-4D0F-8CA8-D2745C533533}" destId="{6EF4454A-50B5-488D-9016-9F8F53DDC2DD}" srcOrd="0" destOrd="0" presId="urn:microsoft.com/office/officeart/2005/8/layout/hierarchy3"/>
    <dgm:cxn modelId="{82AE33D9-EE65-4165-BCE9-57C20DE991FA}" srcId="{FAE45823-66D3-4BEC-A93D-FB9368336E17}" destId="{D3FBD73A-5A79-48FD-97D6-FD8D8CE12735}" srcOrd="0" destOrd="0" parTransId="{F369BA70-3E62-4F7E-BB5A-DBD8E19F11C2}" sibTransId="{399A22EC-14FF-428A-A271-12EC142D1567}"/>
    <dgm:cxn modelId="{8AD9C6B9-87EE-41BC-A48F-4572DDDA3F3C}" type="presOf" srcId="{AB132283-C518-496F-998A-7E482A4270F4}" destId="{85269009-C82E-4FB8-836E-7CA90E701A9A}" srcOrd="1" destOrd="0" presId="urn:microsoft.com/office/officeart/2005/8/layout/hierarchy3"/>
    <dgm:cxn modelId="{FFC88227-405E-4633-A394-B98EE20AB4DE}" type="presOf" srcId="{AB132283-C518-496F-998A-7E482A4270F4}" destId="{8AE4EFB9-F070-435B-852D-B86D40A773F9}" srcOrd="0" destOrd="0" presId="urn:microsoft.com/office/officeart/2005/8/layout/hierarchy3"/>
    <dgm:cxn modelId="{90195DFB-C503-4361-A102-D83E1311D1F5}" type="presOf" srcId="{485B8944-7E84-4ED0-B01F-5C24732F8EDC}" destId="{E246E9F0-F4CD-4CC1-AA32-4194BEF14AF3}" srcOrd="0" destOrd="0" presId="urn:microsoft.com/office/officeart/2005/8/layout/hierarchy3"/>
    <dgm:cxn modelId="{A9398A0E-BC9C-421F-907F-41A386FB4B2C}" type="presOf" srcId="{9EC635AA-EC4E-44A5-80DD-AA3C5CAD0B5E}" destId="{13F891A6-6B07-4BC5-B125-B0725C14BF2B}" srcOrd="0" destOrd="0" presId="urn:microsoft.com/office/officeart/2005/8/layout/hierarchy3"/>
    <dgm:cxn modelId="{8E973EF8-0281-43E5-8216-2A3944008662}" type="presParOf" srcId="{D23F9014-B227-4B41-9A88-ADCD4EE58BD0}" destId="{0D51581A-BAB3-434D-8F2F-0A5940A8673A}" srcOrd="0" destOrd="0" presId="urn:microsoft.com/office/officeart/2005/8/layout/hierarchy3"/>
    <dgm:cxn modelId="{B012DF31-E4CF-4CDA-BEE0-9544AF71ED6E}" type="presParOf" srcId="{0D51581A-BAB3-434D-8F2F-0A5940A8673A}" destId="{67133F62-D013-4F0A-B4EF-136379288905}" srcOrd="0" destOrd="0" presId="urn:microsoft.com/office/officeart/2005/8/layout/hierarchy3"/>
    <dgm:cxn modelId="{CC85E092-5C2F-491A-A93E-34FE48525F18}" type="presParOf" srcId="{67133F62-D013-4F0A-B4EF-136379288905}" destId="{2BC3DDD0-7308-4DCE-9EE2-4ACFBC4A78FF}" srcOrd="0" destOrd="0" presId="urn:microsoft.com/office/officeart/2005/8/layout/hierarchy3"/>
    <dgm:cxn modelId="{C1FF5248-019D-4F6F-8012-6FE203A76502}" type="presParOf" srcId="{67133F62-D013-4F0A-B4EF-136379288905}" destId="{15D98F3F-C58F-4153-AA02-FFEA50439B2C}" srcOrd="1" destOrd="0" presId="urn:microsoft.com/office/officeart/2005/8/layout/hierarchy3"/>
    <dgm:cxn modelId="{A9CFAE48-06CB-40BE-A247-1FF0C4C8DA06}" type="presParOf" srcId="{0D51581A-BAB3-434D-8F2F-0A5940A8673A}" destId="{42AF1878-A418-43D6-AAD5-5ABE3FC10476}" srcOrd="1" destOrd="0" presId="urn:microsoft.com/office/officeart/2005/8/layout/hierarchy3"/>
    <dgm:cxn modelId="{598D700B-7A5B-4173-8A89-FFEC91A248C1}" type="presParOf" srcId="{42AF1878-A418-43D6-AAD5-5ABE3FC10476}" destId="{9AAA4625-DE18-4705-AD96-00617E27B4F4}" srcOrd="0" destOrd="0" presId="urn:microsoft.com/office/officeart/2005/8/layout/hierarchy3"/>
    <dgm:cxn modelId="{BDF6BBB6-A7E5-451A-ADDE-F1FDDAC963C8}" type="presParOf" srcId="{42AF1878-A418-43D6-AAD5-5ABE3FC10476}" destId="{6EF4454A-50B5-488D-9016-9F8F53DDC2DD}" srcOrd="1" destOrd="0" presId="urn:microsoft.com/office/officeart/2005/8/layout/hierarchy3"/>
    <dgm:cxn modelId="{08D9A356-1813-413F-97F0-197CB1826592}" type="presParOf" srcId="{42AF1878-A418-43D6-AAD5-5ABE3FC10476}" destId="{13F891A6-6B07-4BC5-B125-B0725C14BF2B}" srcOrd="2" destOrd="0" presId="urn:microsoft.com/office/officeart/2005/8/layout/hierarchy3"/>
    <dgm:cxn modelId="{945CD6F6-7422-4C14-8812-B439BAF49F8C}" type="presParOf" srcId="{42AF1878-A418-43D6-AAD5-5ABE3FC10476}" destId="{7C714E0B-FD05-4762-B4A2-75C11B635E4E}" srcOrd="3" destOrd="0" presId="urn:microsoft.com/office/officeart/2005/8/layout/hierarchy3"/>
    <dgm:cxn modelId="{E62CA22F-6868-4565-9E34-68B045446393}" type="presParOf" srcId="{D23F9014-B227-4B41-9A88-ADCD4EE58BD0}" destId="{733BB4DB-44C5-4A75-9172-C3A020DEAC6A}" srcOrd="1" destOrd="0" presId="urn:microsoft.com/office/officeart/2005/8/layout/hierarchy3"/>
    <dgm:cxn modelId="{5C4EDBC2-0443-4908-8886-52944B2FDC65}" type="presParOf" srcId="{733BB4DB-44C5-4A75-9172-C3A020DEAC6A}" destId="{FA1FE0F6-2C89-4B4C-8F47-3614637FC5AD}" srcOrd="0" destOrd="0" presId="urn:microsoft.com/office/officeart/2005/8/layout/hierarchy3"/>
    <dgm:cxn modelId="{87202E47-17EB-4048-A091-39EAE3F383DB}" type="presParOf" srcId="{FA1FE0F6-2C89-4B4C-8F47-3614637FC5AD}" destId="{8AE4EFB9-F070-435B-852D-B86D40A773F9}" srcOrd="0" destOrd="0" presId="urn:microsoft.com/office/officeart/2005/8/layout/hierarchy3"/>
    <dgm:cxn modelId="{FBF6B4B3-74F8-4200-BEED-A1F763FE5926}" type="presParOf" srcId="{FA1FE0F6-2C89-4B4C-8F47-3614637FC5AD}" destId="{85269009-C82E-4FB8-836E-7CA90E701A9A}" srcOrd="1" destOrd="0" presId="urn:microsoft.com/office/officeart/2005/8/layout/hierarchy3"/>
    <dgm:cxn modelId="{5347372C-FBEE-4E9A-A064-5E049D8BCB7D}" type="presParOf" srcId="{733BB4DB-44C5-4A75-9172-C3A020DEAC6A}" destId="{120F1B68-FF4C-4B77-BFFA-66B74E16496D}" srcOrd="1" destOrd="0" presId="urn:microsoft.com/office/officeart/2005/8/layout/hierarchy3"/>
    <dgm:cxn modelId="{0FCFE2DC-924D-4A4E-AA9E-6CC314467B1E}" type="presParOf" srcId="{120F1B68-FF4C-4B77-BFFA-66B74E16496D}" destId="{177A7D43-24BD-44DA-8292-E6D383C30BF0}" srcOrd="0" destOrd="0" presId="urn:microsoft.com/office/officeart/2005/8/layout/hierarchy3"/>
    <dgm:cxn modelId="{D7557567-31F8-46E0-8FCD-9852BDFA94ED}" type="presParOf" srcId="{120F1B68-FF4C-4B77-BFFA-66B74E16496D}" destId="{D3EE7648-0BF7-4438-9ECF-F7531A0219D9}" srcOrd="1" destOrd="0" presId="urn:microsoft.com/office/officeart/2005/8/layout/hierarchy3"/>
    <dgm:cxn modelId="{4A6E82F0-5BCD-4656-B466-781D8A504185}" type="presParOf" srcId="{120F1B68-FF4C-4B77-BFFA-66B74E16496D}" destId="{B4358387-CB42-4CB4-AFE5-90A971307E2E}" srcOrd="2" destOrd="0" presId="urn:microsoft.com/office/officeart/2005/8/layout/hierarchy3"/>
    <dgm:cxn modelId="{3CD8EF23-973A-4C6A-A6BC-E9835720E78F}" type="presParOf" srcId="{120F1B68-FF4C-4B77-BFFA-66B74E16496D}" destId="{E246E9F0-F4CD-4CC1-AA32-4194BEF14AF3}" srcOrd="3" destOrd="0" presId="urn:microsoft.com/office/officeart/2005/8/layout/hierarchy3"/>
    <dgm:cxn modelId="{9B4C6A38-9005-40C6-9B4A-F33E0736A348}" type="presParOf" srcId="{120F1B68-FF4C-4B77-BFFA-66B74E16496D}" destId="{1553F28C-636E-4036-A544-2EA581CFFB62}" srcOrd="4" destOrd="0" presId="urn:microsoft.com/office/officeart/2005/8/layout/hierarchy3"/>
    <dgm:cxn modelId="{32B6A4DA-81DF-4948-8DB6-0E6756AF623A}" type="presParOf" srcId="{120F1B68-FF4C-4B77-BFFA-66B74E16496D}" destId="{43E41ABC-ECB6-4BF5-BA6B-59032768EA4B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E45823-66D3-4BEC-A93D-FB9368336E17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FBD73A-5A79-48FD-97D6-FD8D8CE12735}">
      <dgm:prSet phldrT="[Текст]" custT="1"/>
      <dgm:spPr/>
      <dgm:t>
        <a:bodyPr/>
        <a:lstStyle/>
        <a:p>
          <a:r>
            <a:rPr lang="ru-RU" sz="2400" b="1" dirty="0" smtClean="0"/>
            <a:t>Направления работы</a:t>
          </a:r>
          <a:endParaRPr lang="ru-RU" sz="2400" b="1" dirty="0"/>
        </a:p>
      </dgm:t>
    </dgm:pt>
    <dgm:pt modelId="{F369BA70-3E62-4F7E-BB5A-DBD8E19F11C2}" type="parTrans" cxnId="{82AE33D9-EE65-4165-BCE9-57C20DE991FA}">
      <dgm:prSet/>
      <dgm:spPr/>
      <dgm:t>
        <a:bodyPr/>
        <a:lstStyle/>
        <a:p>
          <a:endParaRPr lang="ru-RU"/>
        </a:p>
      </dgm:t>
    </dgm:pt>
    <dgm:pt modelId="{399A22EC-14FF-428A-A271-12EC142D1567}" type="sibTrans" cxnId="{82AE33D9-EE65-4165-BCE9-57C20DE991FA}">
      <dgm:prSet/>
      <dgm:spPr/>
      <dgm:t>
        <a:bodyPr/>
        <a:lstStyle/>
        <a:p>
          <a:endParaRPr lang="ru-RU"/>
        </a:p>
      </dgm:t>
    </dgm:pt>
    <dgm:pt modelId="{21F4026E-165D-4D0F-8CA8-D2745C533533}">
      <dgm:prSet phldrT="[Текст]" custT="1"/>
      <dgm:spPr/>
      <dgm:t>
        <a:bodyPr/>
        <a:lstStyle/>
        <a:p>
          <a:r>
            <a:rPr lang="ru-RU" sz="1800" b="1" dirty="0" smtClean="0"/>
            <a:t>Актуализировать информацию в ИС «Электронная школа»</a:t>
          </a:r>
          <a:endParaRPr lang="ru-RU" sz="1400" dirty="0" smtClean="0"/>
        </a:p>
      </dgm:t>
    </dgm:pt>
    <dgm:pt modelId="{845AB8B8-DF1A-40BA-A758-34A76B2C567D}" type="parTrans" cxnId="{519AA57B-F769-4620-BB0D-AB7C5E4F665E}">
      <dgm:prSet/>
      <dgm:spPr/>
      <dgm:t>
        <a:bodyPr/>
        <a:lstStyle/>
        <a:p>
          <a:endParaRPr lang="ru-RU"/>
        </a:p>
      </dgm:t>
    </dgm:pt>
    <dgm:pt modelId="{5061078A-EA8A-439D-93B2-31D9731FB2F6}" type="sibTrans" cxnId="{519AA57B-F769-4620-BB0D-AB7C5E4F665E}">
      <dgm:prSet/>
      <dgm:spPr/>
      <dgm:t>
        <a:bodyPr/>
        <a:lstStyle/>
        <a:p>
          <a:endParaRPr lang="ru-RU"/>
        </a:p>
      </dgm:t>
    </dgm:pt>
    <dgm:pt modelId="{6DC214F2-73E1-4DFB-B0CC-90522C2449A9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/>
            <a:t>Проведение открытых мероприятий для :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/>
            <a:t>Сотрудников ОО </a:t>
          </a:r>
          <a:r>
            <a:rPr lang="ru-RU" sz="1400" b="0" dirty="0" smtClean="0"/>
            <a:t>(учителя, классные руководители);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/>
            <a:t>Обучающихся старше 14 лет;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/>
            <a:t>Родителей и болельщиков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/>
            <a:t> </a:t>
          </a:r>
          <a:endParaRPr lang="ru-RU" sz="1200" dirty="0"/>
        </a:p>
      </dgm:t>
    </dgm:pt>
    <dgm:pt modelId="{9EC635AA-EC4E-44A5-80DD-AA3C5CAD0B5E}" type="parTrans" cxnId="{5BB7E191-9EE7-4EF1-945B-338885443D4A}">
      <dgm:prSet/>
      <dgm:spPr/>
      <dgm:t>
        <a:bodyPr/>
        <a:lstStyle/>
        <a:p>
          <a:endParaRPr lang="ru-RU"/>
        </a:p>
      </dgm:t>
    </dgm:pt>
    <dgm:pt modelId="{D918330D-79E7-4E52-B70D-2CC8BC7FC501}" type="sibTrans" cxnId="{5BB7E191-9EE7-4EF1-945B-338885443D4A}">
      <dgm:prSet/>
      <dgm:spPr/>
      <dgm:t>
        <a:bodyPr/>
        <a:lstStyle/>
        <a:p>
          <a:endParaRPr lang="ru-RU"/>
        </a:p>
      </dgm:t>
    </dgm:pt>
    <dgm:pt modelId="{AB132283-C518-496F-998A-7E482A4270F4}">
      <dgm:prSet phldrT="[Текст]" custT="1"/>
      <dgm:spPr/>
      <dgm:t>
        <a:bodyPr/>
        <a:lstStyle/>
        <a:p>
          <a:endParaRPr lang="ru-RU" sz="2400" b="1" dirty="0" smtClean="0"/>
        </a:p>
        <a:p>
          <a:endParaRPr lang="ru-RU" sz="2400" b="1" dirty="0" smtClean="0"/>
        </a:p>
        <a:p>
          <a:endParaRPr lang="ru-RU" sz="2400" b="1" dirty="0" smtClean="0"/>
        </a:p>
        <a:p>
          <a:r>
            <a:rPr lang="ru-RU" sz="2400" b="1" dirty="0" smtClean="0"/>
            <a:t>Открытые мероприятия</a:t>
          </a:r>
        </a:p>
        <a:p>
          <a:endParaRPr lang="ru-RU" sz="2400" b="1" dirty="0" smtClean="0"/>
        </a:p>
        <a:p>
          <a:endParaRPr lang="ru-RU" sz="2400" b="1" dirty="0" smtClean="0"/>
        </a:p>
        <a:p>
          <a:endParaRPr lang="ru-RU" sz="2400" b="1" dirty="0"/>
        </a:p>
      </dgm:t>
    </dgm:pt>
    <dgm:pt modelId="{78409906-4DAA-46A2-828B-85A818D6F7D8}" type="parTrans" cxnId="{59F9B066-672B-4010-B595-7E80B341581F}">
      <dgm:prSet/>
      <dgm:spPr/>
      <dgm:t>
        <a:bodyPr/>
        <a:lstStyle/>
        <a:p>
          <a:endParaRPr lang="ru-RU"/>
        </a:p>
      </dgm:t>
    </dgm:pt>
    <dgm:pt modelId="{AF90FF6C-4C6D-42E1-AB65-69B4F5E6602D}" type="sibTrans" cxnId="{59F9B066-672B-4010-B595-7E80B341581F}">
      <dgm:prSet/>
      <dgm:spPr/>
      <dgm:t>
        <a:bodyPr/>
        <a:lstStyle/>
        <a:p>
          <a:endParaRPr lang="ru-RU"/>
        </a:p>
      </dgm:t>
    </dgm:pt>
    <dgm:pt modelId="{7DC48388-AA9B-462E-AB60-9A53041FE214}">
      <dgm:prSet phldrT="[Текст]" custT="1"/>
      <dgm:spPr/>
      <dgm:t>
        <a:bodyPr/>
        <a:lstStyle/>
        <a:p>
          <a:pPr algn="l"/>
          <a:endParaRPr lang="ru-RU" sz="1600" b="1" dirty="0" smtClean="0"/>
        </a:p>
        <a:p>
          <a:pPr algn="ctr"/>
          <a:endParaRPr lang="ru-RU" sz="1600" b="1" dirty="0" smtClean="0"/>
        </a:p>
        <a:p>
          <a:pPr algn="ctr"/>
          <a:endParaRPr lang="ru-RU" sz="1600" b="1" dirty="0" smtClean="0"/>
        </a:p>
        <a:p>
          <a:pPr algn="ctr"/>
          <a:r>
            <a:rPr lang="ru-RU" sz="1400" b="1" dirty="0" smtClean="0"/>
            <a:t>Классные часы;</a:t>
          </a:r>
        </a:p>
        <a:p>
          <a:pPr algn="ctr"/>
          <a:r>
            <a:rPr lang="ru-RU" sz="1400" b="1" dirty="0" smtClean="0"/>
            <a:t>Родительские собрания;</a:t>
          </a:r>
        </a:p>
        <a:p>
          <a:pPr algn="ctr"/>
          <a:r>
            <a:rPr lang="ru-RU" sz="1400" b="1" dirty="0" smtClean="0"/>
            <a:t>Инструктаж коллектива ОО</a:t>
          </a:r>
        </a:p>
        <a:p>
          <a:pPr algn="ctr"/>
          <a:r>
            <a:rPr lang="ru-RU" sz="1400" b="1" dirty="0" smtClean="0"/>
            <a:t>…..и др.</a:t>
          </a:r>
        </a:p>
        <a:p>
          <a:pPr algn="l"/>
          <a:endParaRPr lang="ru-RU" sz="1600" b="1" dirty="0" smtClean="0"/>
        </a:p>
        <a:p>
          <a:pPr algn="l"/>
          <a:endParaRPr lang="ru-RU" sz="1600" b="1" dirty="0" smtClean="0"/>
        </a:p>
        <a:p>
          <a:pPr algn="l"/>
          <a:endParaRPr lang="ru-RU" sz="1600" dirty="0"/>
        </a:p>
      </dgm:t>
    </dgm:pt>
    <dgm:pt modelId="{5B15BCBE-6CE5-45BB-8C55-946CC0EB0D39}" type="parTrans" cxnId="{5D7AB726-81FC-496C-8A04-9AC9FF8C9E10}">
      <dgm:prSet/>
      <dgm:spPr/>
      <dgm:t>
        <a:bodyPr/>
        <a:lstStyle/>
        <a:p>
          <a:endParaRPr lang="ru-RU"/>
        </a:p>
      </dgm:t>
    </dgm:pt>
    <dgm:pt modelId="{65E9A190-9F36-4453-9C15-5C6CAAFFF6D5}" type="sibTrans" cxnId="{5D7AB726-81FC-496C-8A04-9AC9FF8C9E10}">
      <dgm:prSet/>
      <dgm:spPr/>
      <dgm:t>
        <a:bodyPr/>
        <a:lstStyle/>
        <a:p>
          <a:endParaRPr lang="ru-RU"/>
        </a:p>
      </dgm:t>
    </dgm:pt>
    <dgm:pt modelId="{485B8944-7E84-4ED0-B01F-5C24732F8EDC}">
      <dgm:prSet phldrT="[Текст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/>
            <a:t>Организация участия ОО в региональном Интернет уроке</a:t>
          </a:r>
          <a:endParaRPr lang="ru-RU" b="1" dirty="0"/>
        </a:p>
      </dgm:t>
    </dgm:pt>
    <dgm:pt modelId="{197D62DE-50BE-4D73-B76C-B1B56D258AEF}" type="parTrans" cxnId="{1111C0B2-4799-4018-A3D4-30CC0403DB88}">
      <dgm:prSet/>
      <dgm:spPr/>
      <dgm:t>
        <a:bodyPr/>
        <a:lstStyle/>
        <a:p>
          <a:endParaRPr lang="ru-RU"/>
        </a:p>
      </dgm:t>
    </dgm:pt>
    <dgm:pt modelId="{8C56FC40-31B7-4169-A9BA-D60B80120503}" type="sibTrans" cxnId="{1111C0B2-4799-4018-A3D4-30CC0403DB88}">
      <dgm:prSet/>
      <dgm:spPr/>
      <dgm:t>
        <a:bodyPr/>
        <a:lstStyle/>
        <a:p>
          <a:endParaRPr lang="ru-RU"/>
        </a:p>
      </dgm:t>
    </dgm:pt>
    <dgm:pt modelId="{B97B23D2-55D8-439F-8886-5B4DB00FF980}">
      <dgm:prSet custT="1"/>
      <dgm:spPr/>
      <dgm:t>
        <a:bodyPr/>
        <a:lstStyle/>
        <a:p>
          <a:r>
            <a:rPr lang="ru-RU" sz="1700" b="1" dirty="0" smtClean="0"/>
            <a:t>Подготовка отчета по ОО </a:t>
          </a:r>
          <a:r>
            <a:rPr lang="ru-RU" sz="1200" b="0" dirty="0" smtClean="0"/>
            <a:t>( муниципальный оператор определит срок)</a:t>
          </a:r>
        </a:p>
      </dgm:t>
    </dgm:pt>
    <dgm:pt modelId="{43AC7880-044A-4569-85D3-A28478C8B5F0}" type="parTrans" cxnId="{69022863-700C-4ACC-9EBF-A6E48E0DBB72}">
      <dgm:prSet/>
      <dgm:spPr/>
      <dgm:t>
        <a:bodyPr/>
        <a:lstStyle/>
        <a:p>
          <a:endParaRPr lang="ru-RU"/>
        </a:p>
      </dgm:t>
    </dgm:pt>
    <dgm:pt modelId="{5A4E84DC-F52E-40EB-A43C-062C45C53F08}" type="sibTrans" cxnId="{69022863-700C-4ACC-9EBF-A6E48E0DBB72}">
      <dgm:prSet/>
      <dgm:spPr/>
      <dgm:t>
        <a:bodyPr/>
        <a:lstStyle/>
        <a:p>
          <a:endParaRPr lang="ru-RU"/>
        </a:p>
      </dgm:t>
    </dgm:pt>
    <dgm:pt modelId="{D23F9014-B227-4B41-9A88-ADCD4EE58BD0}" type="pres">
      <dgm:prSet presAssocID="{FAE45823-66D3-4BEC-A93D-FB9368336E1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D51581A-BAB3-434D-8F2F-0A5940A8673A}" type="pres">
      <dgm:prSet presAssocID="{D3FBD73A-5A79-48FD-97D6-FD8D8CE12735}" presName="root" presStyleCnt="0"/>
      <dgm:spPr/>
    </dgm:pt>
    <dgm:pt modelId="{67133F62-D013-4F0A-B4EF-136379288905}" type="pres">
      <dgm:prSet presAssocID="{D3FBD73A-5A79-48FD-97D6-FD8D8CE12735}" presName="rootComposite" presStyleCnt="0"/>
      <dgm:spPr/>
    </dgm:pt>
    <dgm:pt modelId="{2BC3DDD0-7308-4DCE-9EE2-4ACFBC4A78FF}" type="pres">
      <dgm:prSet presAssocID="{D3FBD73A-5A79-48FD-97D6-FD8D8CE12735}" presName="rootText" presStyleLbl="node1" presStyleIdx="0" presStyleCnt="2" custScaleX="119018" custLinFactNeighborX="-34235" custLinFactNeighborY="349"/>
      <dgm:spPr/>
      <dgm:t>
        <a:bodyPr/>
        <a:lstStyle/>
        <a:p>
          <a:endParaRPr lang="ru-RU"/>
        </a:p>
      </dgm:t>
    </dgm:pt>
    <dgm:pt modelId="{15D98F3F-C58F-4153-AA02-FFEA50439B2C}" type="pres">
      <dgm:prSet presAssocID="{D3FBD73A-5A79-48FD-97D6-FD8D8CE12735}" presName="rootConnector" presStyleLbl="node1" presStyleIdx="0" presStyleCnt="2"/>
      <dgm:spPr/>
      <dgm:t>
        <a:bodyPr/>
        <a:lstStyle/>
        <a:p>
          <a:endParaRPr lang="ru-RU"/>
        </a:p>
      </dgm:t>
    </dgm:pt>
    <dgm:pt modelId="{42AF1878-A418-43D6-AAD5-5ABE3FC10476}" type="pres">
      <dgm:prSet presAssocID="{D3FBD73A-5A79-48FD-97D6-FD8D8CE12735}" presName="childShape" presStyleCnt="0"/>
      <dgm:spPr/>
    </dgm:pt>
    <dgm:pt modelId="{9AAA4625-DE18-4705-AD96-00617E27B4F4}" type="pres">
      <dgm:prSet presAssocID="{845AB8B8-DF1A-40BA-A758-34A76B2C567D}" presName="Name13" presStyleLbl="parChTrans1D2" presStyleIdx="0" presStyleCnt="5"/>
      <dgm:spPr/>
      <dgm:t>
        <a:bodyPr/>
        <a:lstStyle/>
        <a:p>
          <a:endParaRPr lang="ru-RU"/>
        </a:p>
      </dgm:t>
    </dgm:pt>
    <dgm:pt modelId="{6EF4454A-50B5-488D-9016-9F8F53DDC2DD}" type="pres">
      <dgm:prSet presAssocID="{21F4026E-165D-4D0F-8CA8-D2745C533533}" presName="childText" presStyleLbl="bgAcc1" presStyleIdx="0" presStyleCnt="5" custScaleX="183631" custLinFactNeighborX="-354" custLinFactNeighborY="-155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F891A6-6B07-4BC5-B125-B0725C14BF2B}" type="pres">
      <dgm:prSet presAssocID="{9EC635AA-EC4E-44A5-80DD-AA3C5CAD0B5E}" presName="Name13" presStyleLbl="parChTrans1D2" presStyleIdx="1" presStyleCnt="5"/>
      <dgm:spPr/>
      <dgm:t>
        <a:bodyPr/>
        <a:lstStyle/>
        <a:p>
          <a:endParaRPr lang="ru-RU"/>
        </a:p>
      </dgm:t>
    </dgm:pt>
    <dgm:pt modelId="{7C714E0B-FD05-4762-B4A2-75C11B635E4E}" type="pres">
      <dgm:prSet presAssocID="{6DC214F2-73E1-4DFB-B0CC-90522C2449A9}" presName="childText" presStyleLbl="bgAcc1" presStyleIdx="1" presStyleCnt="5" custScaleX="182374" custScaleY="239108" custLinFactNeighborX="-354" custLinFactNeighborY="-338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3BB4DB-44C5-4A75-9172-C3A020DEAC6A}" type="pres">
      <dgm:prSet presAssocID="{AB132283-C518-496F-998A-7E482A4270F4}" presName="root" presStyleCnt="0"/>
      <dgm:spPr/>
    </dgm:pt>
    <dgm:pt modelId="{FA1FE0F6-2C89-4B4C-8F47-3614637FC5AD}" type="pres">
      <dgm:prSet presAssocID="{AB132283-C518-496F-998A-7E482A4270F4}" presName="rootComposite" presStyleCnt="0"/>
      <dgm:spPr/>
    </dgm:pt>
    <dgm:pt modelId="{8AE4EFB9-F070-435B-852D-B86D40A773F9}" type="pres">
      <dgm:prSet presAssocID="{AB132283-C518-496F-998A-7E482A4270F4}" presName="rootText" presStyleLbl="node1" presStyleIdx="1" presStyleCnt="2" custScaleX="115684"/>
      <dgm:spPr/>
      <dgm:t>
        <a:bodyPr/>
        <a:lstStyle/>
        <a:p>
          <a:endParaRPr lang="ru-RU"/>
        </a:p>
      </dgm:t>
    </dgm:pt>
    <dgm:pt modelId="{85269009-C82E-4FB8-836E-7CA90E701A9A}" type="pres">
      <dgm:prSet presAssocID="{AB132283-C518-496F-998A-7E482A4270F4}" presName="rootConnector" presStyleLbl="node1" presStyleIdx="1" presStyleCnt="2"/>
      <dgm:spPr/>
      <dgm:t>
        <a:bodyPr/>
        <a:lstStyle/>
        <a:p>
          <a:endParaRPr lang="ru-RU"/>
        </a:p>
      </dgm:t>
    </dgm:pt>
    <dgm:pt modelId="{120F1B68-FF4C-4B77-BFFA-66B74E16496D}" type="pres">
      <dgm:prSet presAssocID="{AB132283-C518-496F-998A-7E482A4270F4}" presName="childShape" presStyleCnt="0"/>
      <dgm:spPr/>
    </dgm:pt>
    <dgm:pt modelId="{177A7D43-24BD-44DA-8292-E6D383C30BF0}" type="pres">
      <dgm:prSet presAssocID="{5B15BCBE-6CE5-45BB-8C55-946CC0EB0D39}" presName="Name13" presStyleLbl="parChTrans1D2" presStyleIdx="2" presStyleCnt="5"/>
      <dgm:spPr/>
      <dgm:t>
        <a:bodyPr/>
        <a:lstStyle/>
        <a:p>
          <a:endParaRPr lang="ru-RU"/>
        </a:p>
      </dgm:t>
    </dgm:pt>
    <dgm:pt modelId="{D3EE7648-0BF7-4438-9ECF-F7531A0219D9}" type="pres">
      <dgm:prSet presAssocID="{7DC48388-AA9B-462E-AB60-9A53041FE214}" presName="childText" presStyleLbl="bgAcc1" presStyleIdx="2" presStyleCnt="5" custScaleX="157036" custLinFactNeighborX="-298" custLinFactNeighborY="-155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358387-CB42-4CB4-AFE5-90A971307E2E}" type="pres">
      <dgm:prSet presAssocID="{197D62DE-50BE-4D73-B76C-B1B56D258AEF}" presName="Name13" presStyleLbl="parChTrans1D2" presStyleIdx="3" presStyleCnt="5"/>
      <dgm:spPr/>
      <dgm:t>
        <a:bodyPr/>
        <a:lstStyle/>
        <a:p>
          <a:endParaRPr lang="ru-RU"/>
        </a:p>
      </dgm:t>
    </dgm:pt>
    <dgm:pt modelId="{E246E9F0-F4CD-4CC1-AA32-4194BEF14AF3}" type="pres">
      <dgm:prSet presAssocID="{485B8944-7E84-4ED0-B01F-5C24732F8EDC}" presName="childText" presStyleLbl="bgAcc1" presStyleIdx="3" presStyleCnt="5" custScaleX="157036" custLinFactNeighborX="3373" custLinFactNeighborY="-252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53F28C-636E-4036-A544-2EA581CFFB62}" type="pres">
      <dgm:prSet presAssocID="{43AC7880-044A-4569-85D3-A28478C8B5F0}" presName="Name13" presStyleLbl="parChTrans1D2" presStyleIdx="4" presStyleCnt="5"/>
      <dgm:spPr/>
      <dgm:t>
        <a:bodyPr/>
        <a:lstStyle/>
        <a:p>
          <a:endParaRPr lang="ru-RU"/>
        </a:p>
      </dgm:t>
    </dgm:pt>
    <dgm:pt modelId="{43E41ABC-ECB6-4BF5-BA6B-59032768EA4B}" type="pres">
      <dgm:prSet presAssocID="{B97B23D2-55D8-439F-8886-5B4DB00FF980}" presName="childText" presStyleLbl="bgAcc1" presStyleIdx="4" presStyleCnt="5" custScaleX="154088" custLinFactNeighborX="4910" custLinFactNeighborY="-378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CE9920-1930-4C71-B1DA-2B99D95287EE}" type="presOf" srcId="{21F4026E-165D-4D0F-8CA8-D2745C533533}" destId="{6EF4454A-50B5-488D-9016-9F8F53DDC2DD}" srcOrd="0" destOrd="0" presId="urn:microsoft.com/office/officeart/2005/8/layout/hierarchy3"/>
    <dgm:cxn modelId="{69022863-700C-4ACC-9EBF-A6E48E0DBB72}" srcId="{AB132283-C518-496F-998A-7E482A4270F4}" destId="{B97B23D2-55D8-439F-8886-5B4DB00FF980}" srcOrd="2" destOrd="0" parTransId="{43AC7880-044A-4569-85D3-A28478C8B5F0}" sibTransId="{5A4E84DC-F52E-40EB-A43C-062C45C53F08}"/>
    <dgm:cxn modelId="{BE533EB7-A7F6-4DE0-89AF-43A8A7A1FD5D}" type="presOf" srcId="{7DC48388-AA9B-462E-AB60-9A53041FE214}" destId="{D3EE7648-0BF7-4438-9ECF-F7531A0219D9}" srcOrd="0" destOrd="0" presId="urn:microsoft.com/office/officeart/2005/8/layout/hierarchy3"/>
    <dgm:cxn modelId="{1ABA61C2-8541-4AEA-A326-2338E71C6C9F}" type="presOf" srcId="{9EC635AA-EC4E-44A5-80DD-AA3C5CAD0B5E}" destId="{13F891A6-6B07-4BC5-B125-B0725C14BF2B}" srcOrd="0" destOrd="0" presId="urn:microsoft.com/office/officeart/2005/8/layout/hierarchy3"/>
    <dgm:cxn modelId="{FFDDF176-A52B-44BF-96D9-DF7B6F80E103}" type="presOf" srcId="{D3FBD73A-5A79-48FD-97D6-FD8D8CE12735}" destId="{2BC3DDD0-7308-4DCE-9EE2-4ACFBC4A78FF}" srcOrd="0" destOrd="0" presId="urn:microsoft.com/office/officeart/2005/8/layout/hierarchy3"/>
    <dgm:cxn modelId="{5BB7E191-9EE7-4EF1-945B-338885443D4A}" srcId="{D3FBD73A-5A79-48FD-97D6-FD8D8CE12735}" destId="{6DC214F2-73E1-4DFB-B0CC-90522C2449A9}" srcOrd="1" destOrd="0" parTransId="{9EC635AA-EC4E-44A5-80DD-AA3C5CAD0B5E}" sibTransId="{D918330D-79E7-4E52-B70D-2CC8BC7FC501}"/>
    <dgm:cxn modelId="{1111C0B2-4799-4018-A3D4-30CC0403DB88}" srcId="{AB132283-C518-496F-998A-7E482A4270F4}" destId="{485B8944-7E84-4ED0-B01F-5C24732F8EDC}" srcOrd="1" destOrd="0" parTransId="{197D62DE-50BE-4D73-B76C-B1B56D258AEF}" sibTransId="{8C56FC40-31B7-4169-A9BA-D60B80120503}"/>
    <dgm:cxn modelId="{2210030B-8A42-40A4-956D-1CF6D94A3C99}" type="presOf" srcId="{6DC214F2-73E1-4DFB-B0CC-90522C2449A9}" destId="{7C714E0B-FD05-4762-B4A2-75C11B635E4E}" srcOrd="0" destOrd="0" presId="urn:microsoft.com/office/officeart/2005/8/layout/hierarchy3"/>
    <dgm:cxn modelId="{5D7AB726-81FC-496C-8A04-9AC9FF8C9E10}" srcId="{AB132283-C518-496F-998A-7E482A4270F4}" destId="{7DC48388-AA9B-462E-AB60-9A53041FE214}" srcOrd="0" destOrd="0" parTransId="{5B15BCBE-6CE5-45BB-8C55-946CC0EB0D39}" sibTransId="{65E9A190-9F36-4453-9C15-5C6CAAFFF6D5}"/>
    <dgm:cxn modelId="{519AA57B-F769-4620-BB0D-AB7C5E4F665E}" srcId="{D3FBD73A-5A79-48FD-97D6-FD8D8CE12735}" destId="{21F4026E-165D-4D0F-8CA8-D2745C533533}" srcOrd="0" destOrd="0" parTransId="{845AB8B8-DF1A-40BA-A758-34A76B2C567D}" sibTransId="{5061078A-EA8A-439D-93B2-31D9731FB2F6}"/>
    <dgm:cxn modelId="{59F9B066-672B-4010-B595-7E80B341581F}" srcId="{FAE45823-66D3-4BEC-A93D-FB9368336E17}" destId="{AB132283-C518-496F-998A-7E482A4270F4}" srcOrd="1" destOrd="0" parTransId="{78409906-4DAA-46A2-828B-85A818D6F7D8}" sibTransId="{AF90FF6C-4C6D-42E1-AB65-69B4F5E6602D}"/>
    <dgm:cxn modelId="{D1A0CB82-64F5-4F20-A9F7-D74227FC41C9}" type="presOf" srcId="{485B8944-7E84-4ED0-B01F-5C24732F8EDC}" destId="{E246E9F0-F4CD-4CC1-AA32-4194BEF14AF3}" srcOrd="0" destOrd="0" presId="urn:microsoft.com/office/officeart/2005/8/layout/hierarchy3"/>
    <dgm:cxn modelId="{C0B45736-636D-4C91-8B89-FE37E707E819}" type="presOf" srcId="{B97B23D2-55D8-439F-8886-5B4DB00FF980}" destId="{43E41ABC-ECB6-4BF5-BA6B-59032768EA4B}" srcOrd="0" destOrd="0" presId="urn:microsoft.com/office/officeart/2005/8/layout/hierarchy3"/>
    <dgm:cxn modelId="{12C6BE87-FFFE-415E-B25F-8E277A077CE2}" type="presOf" srcId="{AB132283-C518-496F-998A-7E482A4270F4}" destId="{85269009-C82E-4FB8-836E-7CA90E701A9A}" srcOrd="1" destOrd="0" presId="urn:microsoft.com/office/officeart/2005/8/layout/hierarchy3"/>
    <dgm:cxn modelId="{EDF46BA1-3A1B-4D6A-8173-08FDD1183537}" type="presOf" srcId="{FAE45823-66D3-4BEC-A93D-FB9368336E17}" destId="{D23F9014-B227-4B41-9A88-ADCD4EE58BD0}" srcOrd="0" destOrd="0" presId="urn:microsoft.com/office/officeart/2005/8/layout/hierarchy3"/>
    <dgm:cxn modelId="{D6F7A1B5-9DE0-44CF-BAD6-02CF8BAFCF17}" type="presOf" srcId="{43AC7880-044A-4569-85D3-A28478C8B5F0}" destId="{1553F28C-636E-4036-A544-2EA581CFFB62}" srcOrd="0" destOrd="0" presId="urn:microsoft.com/office/officeart/2005/8/layout/hierarchy3"/>
    <dgm:cxn modelId="{F482B1D7-3E8A-42CE-A7DE-9DDAC6B19422}" type="presOf" srcId="{845AB8B8-DF1A-40BA-A758-34A76B2C567D}" destId="{9AAA4625-DE18-4705-AD96-00617E27B4F4}" srcOrd="0" destOrd="0" presId="urn:microsoft.com/office/officeart/2005/8/layout/hierarchy3"/>
    <dgm:cxn modelId="{A79F88EA-0132-418D-B7C0-10A1B82EDDBF}" type="presOf" srcId="{5B15BCBE-6CE5-45BB-8C55-946CC0EB0D39}" destId="{177A7D43-24BD-44DA-8292-E6D383C30BF0}" srcOrd="0" destOrd="0" presId="urn:microsoft.com/office/officeart/2005/8/layout/hierarchy3"/>
    <dgm:cxn modelId="{82AE33D9-EE65-4165-BCE9-57C20DE991FA}" srcId="{FAE45823-66D3-4BEC-A93D-FB9368336E17}" destId="{D3FBD73A-5A79-48FD-97D6-FD8D8CE12735}" srcOrd="0" destOrd="0" parTransId="{F369BA70-3E62-4F7E-BB5A-DBD8E19F11C2}" sibTransId="{399A22EC-14FF-428A-A271-12EC142D1567}"/>
    <dgm:cxn modelId="{29E6EAC6-8E30-449C-BD01-0F3C1DA992DE}" type="presOf" srcId="{AB132283-C518-496F-998A-7E482A4270F4}" destId="{8AE4EFB9-F070-435B-852D-B86D40A773F9}" srcOrd="0" destOrd="0" presId="urn:microsoft.com/office/officeart/2005/8/layout/hierarchy3"/>
    <dgm:cxn modelId="{325B873D-5945-4B8E-BB7D-4018FA36C13A}" type="presOf" srcId="{197D62DE-50BE-4D73-B76C-B1B56D258AEF}" destId="{B4358387-CB42-4CB4-AFE5-90A971307E2E}" srcOrd="0" destOrd="0" presId="urn:microsoft.com/office/officeart/2005/8/layout/hierarchy3"/>
    <dgm:cxn modelId="{F1C19669-BD45-439F-B54B-C6762D0791BD}" type="presOf" srcId="{D3FBD73A-5A79-48FD-97D6-FD8D8CE12735}" destId="{15D98F3F-C58F-4153-AA02-FFEA50439B2C}" srcOrd="1" destOrd="0" presId="urn:microsoft.com/office/officeart/2005/8/layout/hierarchy3"/>
    <dgm:cxn modelId="{2B281E6A-3500-440E-ADF5-59E47889549B}" type="presParOf" srcId="{D23F9014-B227-4B41-9A88-ADCD4EE58BD0}" destId="{0D51581A-BAB3-434D-8F2F-0A5940A8673A}" srcOrd="0" destOrd="0" presId="urn:microsoft.com/office/officeart/2005/8/layout/hierarchy3"/>
    <dgm:cxn modelId="{3C372828-E502-44F9-9184-7734C695B09E}" type="presParOf" srcId="{0D51581A-BAB3-434D-8F2F-0A5940A8673A}" destId="{67133F62-D013-4F0A-B4EF-136379288905}" srcOrd="0" destOrd="0" presId="urn:microsoft.com/office/officeart/2005/8/layout/hierarchy3"/>
    <dgm:cxn modelId="{410450A5-A730-454D-B871-E423BBB2B7D9}" type="presParOf" srcId="{67133F62-D013-4F0A-B4EF-136379288905}" destId="{2BC3DDD0-7308-4DCE-9EE2-4ACFBC4A78FF}" srcOrd="0" destOrd="0" presId="urn:microsoft.com/office/officeart/2005/8/layout/hierarchy3"/>
    <dgm:cxn modelId="{23C424C7-FDBA-4241-A279-7F151A9FE280}" type="presParOf" srcId="{67133F62-D013-4F0A-B4EF-136379288905}" destId="{15D98F3F-C58F-4153-AA02-FFEA50439B2C}" srcOrd="1" destOrd="0" presId="urn:microsoft.com/office/officeart/2005/8/layout/hierarchy3"/>
    <dgm:cxn modelId="{15D22BB2-75C4-4670-B2B9-199250D72E44}" type="presParOf" srcId="{0D51581A-BAB3-434D-8F2F-0A5940A8673A}" destId="{42AF1878-A418-43D6-AAD5-5ABE3FC10476}" srcOrd="1" destOrd="0" presId="urn:microsoft.com/office/officeart/2005/8/layout/hierarchy3"/>
    <dgm:cxn modelId="{2907888E-5D95-4474-8856-69D70FB3052D}" type="presParOf" srcId="{42AF1878-A418-43D6-AAD5-5ABE3FC10476}" destId="{9AAA4625-DE18-4705-AD96-00617E27B4F4}" srcOrd="0" destOrd="0" presId="urn:microsoft.com/office/officeart/2005/8/layout/hierarchy3"/>
    <dgm:cxn modelId="{3B754076-7C05-45F1-8AD2-5C1283BFB259}" type="presParOf" srcId="{42AF1878-A418-43D6-AAD5-5ABE3FC10476}" destId="{6EF4454A-50B5-488D-9016-9F8F53DDC2DD}" srcOrd="1" destOrd="0" presId="urn:microsoft.com/office/officeart/2005/8/layout/hierarchy3"/>
    <dgm:cxn modelId="{F924FD55-E354-4DAF-AE40-4B3BDFC368F3}" type="presParOf" srcId="{42AF1878-A418-43D6-AAD5-5ABE3FC10476}" destId="{13F891A6-6B07-4BC5-B125-B0725C14BF2B}" srcOrd="2" destOrd="0" presId="urn:microsoft.com/office/officeart/2005/8/layout/hierarchy3"/>
    <dgm:cxn modelId="{F8851609-6B43-49D0-873D-2F982F8C6E5E}" type="presParOf" srcId="{42AF1878-A418-43D6-AAD5-5ABE3FC10476}" destId="{7C714E0B-FD05-4762-B4A2-75C11B635E4E}" srcOrd="3" destOrd="0" presId="urn:microsoft.com/office/officeart/2005/8/layout/hierarchy3"/>
    <dgm:cxn modelId="{E767B998-1270-41EE-A772-C2CE7FDB509E}" type="presParOf" srcId="{D23F9014-B227-4B41-9A88-ADCD4EE58BD0}" destId="{733BB4DB-44C5-4A75-9172-C3A020DEAC6A}" srcOrd="1" destOrd="0" presId="urn:microsoft.com/office/officeart/2005/8/layout/hierarchy3"/>
    <dgm:cxn modelId="{9E2E3A2A-CF45-4DDE-83B4-EFFE0345CBE2}" type="presParOf" srcId="{733BB4DB-44C5-4A75-9172-C3A020DEAC6A}" destId="{FA1FE0F6-2C89-4B4C-8F47-3614637FC5AD}" srcOrd="0" destOrd="0" presId="urn:microsoft.com/office/officeart/2005/8/layout/hierarchy3"/>
    <dgm:cxn modelId="{C4248D10-B83F-4AE5-ADBF-0EB8DD852AE2}" type="presParOf" srcId="{FA1FE0F6-2C89-4B4C-8F47-3614637FC5AD}" destId="{8AE4EFB9-F070-435B-852D-B86D40A773F9}" srcOrd="0" destOrd="0" presId="urn:microsoft.com/office/officeart/2005/8/layout/hierarchy3"/>
    <dgm:cxn modelId="{B61E6C8D-0C83-47F3-B879-4185313D8F0A}" type="presParOf" srcId="{FA1FE0F6-2C89-4B4C-8F47-3614637FC5AD}" destId="{85269009-C82E-4FB8-836E-7CA90E701A9A}" srcOrd="1" destOrd="0" presId="urn:microsoft.com/office/officeart/2005/8/layout/hierarchy3"/>
    <dgm:cxn modelId="{4E86B905-90CB-46B7-B5D6-E284FED9A578}" type="presParOf" srcId="{733BB4DB-44C5-4A75-9172-C3A020DEAC6A}" destId="{120F1B68-FF4C-4B77-BFFA-66B74E16496D}" srcOrd="1" destOrd="0" presId="urn:microsoft.com/office/officeart/2005/8/layout/hierarchy3"/>
    <dgm:cxn modelId="{F9ACB36F-8A1E-4BB8-A472-729F7B123DC0}" type="presParOf" srcId="{120F1B68-FF4C-4B77-BFFA-66B74E16496D}" destId="{177A7D43-24BD-44DA-8292-E6D383C30BF0}" srcOrd="0" destOrd="0" presId="urn:microsoft.com/office/officeart/2005/8/layout/hierarchy3"/>
    <dgm:cxn modelId="{E193A2EF-A427-467A-8347-661A943A5C15}" type="presParOf" srcId="{120F1B68-FF4C-4B77-BFFA-66B74E16496D}" destId="{D3EE7648-0BF7-4438-9ECF-F7531A0219D9}" srcOrd="1" destOrd="0" presId="urn:microsoft.com/office/officeart/2005/8/layout/hierarchy3"/>
    <dgm:cxn modelId="{10DDD40D-A2CD-406F-9095-4907F43BBB30}" type="presParOf" srcId="{120F1B68-FF4C-4B77-BFFA-66B74E16496D}" destId="{B4358387-CB42-4CB4-AFE5-90A971307E2E}" srcOrd="2" destOrd="0" presId="urn:microsoft.com/office/officeart/2005/8/layout/hierarchy3"/>
    <dgm:cxn modelId="{BA4090BE-F67B-40CB-9AB9-5C3790E38F80}" type="presParOf" srcId="{120F1B68-FF4C-4B77-BFFA-66B74E16496D}" destId="{E246E9F0-F4CD-4CC1-AA32-4194BEF14AF3}" srcOrd="3" destOrd="0" presId="urn:microsoft.com/office/officeart/2005/8/layout/hierarchy3"/>
    <dgm:cxn modelId="{EDB4D54E-C6B8-4849-B84C-7BA54DFDCF40}" type="presParOf" srcId="{120F1B68-FF4C-4B77-BFFA-66B74E16496D}" destId="{1553F28C-636E-4036-A544-2EA581CFFB62}" srcOrd="4" destOrd="0" presId="urn:microsoft.com/office/officeart/2005/8/layout/hierarchy3"/>
    <dgm:cxn modelId="{F452E168-8CC1-4CA0-99CB-388657DEACF0}" type="presParOf" srcId="{120F1B68-FF4C-4B77-BFFA-66B74E16496D}" destId="{43E41ABC-ECB6-4BF5-BA6B-59032768EA4B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A26AE0-9794-416C-ABBD-4F54D933AF96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934930-4E2C-46B1-BD1C-58EAB1BEF9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4047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34930-4E2C-46B1-BD1C-58EAB1BEF9F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74828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34930-4E2C-46B1-BD1C-58EAB1BEF9F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39070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34930-4E2C-46B1-BD1C-58EAB1BEF9F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39070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34930-4E2C-46B1-BD1C-58EAB1BEF9F8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39070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34930-4E2C-46B1-BD1C-58EAB1BEF9F8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39070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34930-4E2C-46B1-BD1C-58EAB1BEF9F8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06373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34930-4E2C-46B1-BD1C-58EAB1BEF9F8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39070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34930-4E2C-46B1-BD1C-58EAB1BEF9F8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82499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34930-4E2C-46B1-BD1C-58EAB1BEF9F8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14712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34930-4E2C-46B1-BD1C-58EAB1BEF9F8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92258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34930-4E2C-46B1-BD1C-58EAB1BEF9F8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3907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34930-4E2C-46B1-BD1C-58EAB1BEF9F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3907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34930-4E2C-46B1-BD1C-58EAB1BEF9F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8268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34930-4E2C-46B1-BD1C-58EAB1BEF9F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3907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34930-4E2C-46B1-BD1C-58EAB1BEF9F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8138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34930-4E2C-46B1-BD1C-58EAB1BEF9F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3907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34930-4E2C-46B1-BD1C-58EAB1BEF9F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7430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34930-4E2C-46B1-BD1C-58EAB1BEF9F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57369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34930-4E2C-46B1-BD1C-58EAB1BEF9F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3907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hyperlink" Target="https://shkola.nso.ru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hkola.nso.ru/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hyperlink" Target="mailto:konkurs@oblcit.ru" TargetMode="Externa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.png"/><Relationship Id="rId9" Type="http://schemas.microsoft.com/office/2007/relationships/diagramDrawing" Target="../diagrams/drawing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2.png"/><Relationship Id="rId9" Type="http://schemas.microsoft.com/office/2007/relationships/diagramDrawing" Target="../diagrams/drawing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shkola.nso.ru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www.gosuslugi.ru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5616" y="3356992"/>
            <a:ext cx="6984776" cy="237626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alpha val="50000"/>
                </a:schemeClr>
              </a:gs>
              <a:gs pos="100000">
                <a:schemeClr val="bg1">
                  <a:lumMod val="95000"/>
                  <a:alpha val="10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2" rIns="91402" bIns="45702" anchor="ctr"/>
          <a:lstStyle/>
          <a:p>
            <a:pPr algn="ctr" defTabSz="91407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Региональный конкурс </a:t>
            </a:r>
          </a:p>
          <a:p>
            <a:pPr algn="ctr" defTabSz="91407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«ГОСУСЛУГИ – ЭТО ПРОСТО»</a:t>
            </a:r>
            <a:r>
              <a:rPr lang="ru-RU" sz="2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br>
              <a:rPr lang="ru-RU" sz="2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15616" y="476672"/>
            <a:ext cx="6984776" cy="144016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alpha val="50000"/>
                </a:schemeClr>
              </a:gs>
              <a:gs pos="100000">
                <a:schemeClr val="bg1">
                  <a:lumMod val="95000"/>
                  <a:alpha val="10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2" rIns="91402" bIns="45702" anchor="ctr"/>
          <a:lstStyle/>
          <a:p>
            <a:pPr algn="ctr" defTabSz="91407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образования, науки и инновационной политики Новосибирской области </a:t>
            </a:r>
          </a:p>
          <a:p>
            <a:pPr algn="ctr" defTabSz="91407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Департамент информатизации и развития телекоммуникационных технологий Новосибирской области</a:t>
            </a:r>
            <a:endParaRPr lang="ru-RU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59632" y="1916833"/>
            <a:ext cx="6840760" cy="144016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alpha val="50000"/>
                </a:schemeClr>
              </a:gs>
              <a:gs pos="100000">
                <a:schemeClr val="bg1">
                  <a:lumMod val="95000"/>
                  <a:alpha val="10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2" rIns="91402" bIns="45702" anchor="ctr"/>
          <a:lstStyle/>
          <a:p>
            <a:pPr algn="ctr" defTabSz="91407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115616" y="5733256"/>
            <a:ext cx="6984776" cy="64807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alpha val="50000"/>
                </a:schemeClr>
              </a:gs>
              <a:gs pos="100000">
                <a:schemeClr val="bg1">
                  <a:lumMod val="95000"/>
                  <a:alpha val="10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2" rIns="91402" bIns="45702" anchor="ctr"/>
          <a:lstStyle/>
          <a:p>
            <a:pPr algn="ctr" defTabSz="91407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2017 </a:t>
            </a:r>
            <a:endParaRPr lang="ru-RU" sz="24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3" name="Рисунок 12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1988840"/>
            <a:ext cx="1225155" cy="136588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2" y="1988840"/>
            <a:ext cx="1101714" cy="134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37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2051720" y="273050"/>
            <a:ext cx="4896544" cy="646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6" rIns="91430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b="1" dirty="0" smtClean="0">
                <a:solidFill>
                  <a:schemeClr val="bg1"/>
                </a:solidFill>
              </a:rPr>
              <a:t>Информационная поддержка конкурса</a:t>
            </a:r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0" y="6438900"/>
            <a:ext cx="9144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ГОСУСЛУГИ – ЭТО ПРОСТО</a:t>
            </a:r>
            <a:endParaRPr lang="ru-RU" sz="1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5" name="Рисунок 14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160557"/>
            <a:ext cx="576064" cy="642233"/>
          </a:xfrm>
          <a:prstGeom prst="rect">
            <a:avLst/>
          </a:prstGeom>
        </p:spPr>
      </p:pic>
      <p:pic>
        <p:nvPicPr>
          <p:cNvPr id="7" name="Рисунок 6" descr="Госуслуги - это просто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980728"/>
            <a:ext cx="8077200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816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одним скругленным углом 7"/>
          <p:cNvSpPr/>
          <p:nvPr/>
        </p:nvSpPr>
        <p:spPr>
          <a:xfrm>
            <a:off x="215516" y="1124744"/>
            <a:ext cx="8712968" cy="3168352"/>
          </a:xfrm>
          <a:prstGeom prst="round1Rect">
            <a:avLst>
              <a:gd name="adj" fmla="val 0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1270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02" tIns="45702" rIns="91402" bIns="45702" anchor="ctr"/>
          <a:lstStyle/>
          <a:p>
            <a:pPr marL="180901" algn="ctr" defTabSz="91407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u="sng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80901" algn="ctr" defTabSz="91407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u="sng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80000" indent="360000">
              <a:buClr>
                <a:srgbClr val="00EA00"/>
              </a:buClr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Иметь подтвержденную учетную запись на Едином портале государственных услуг. </a:t>
            </a:r>
          </a:p>
          <a:p>
            <a:pPr marL="180000" indent="360000">
              <a:buClr>
                <a:srgbClr val="00EA00"/>
              </a:buClr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Обязательно </a:t>
            </a:r>
            <a:r>
              <a:rPr lang="ru-RU" sz="20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</a:t>
            </a:r>
            <a:r>
              <a:rPr lang="ru-RU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ыполнить индивидуальное конкурсное задание – продемонстрировать навыки работы с Единой системой идентификации и аутентификации (ЕСИА).</a:t>
            </a:r>
          </a:p>
          <a:p>
            <a:pPr marL="180000" indent="360000">
              <a:buClr>
                <a:srgbClr val="00EA00"/>
              </a:buClr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Критерием выполненного задания является успешная авторизация на Едином портале государственных услуг.</a:t>
            </a:r>
          </a:p>
          <a:p>
            <a:pPr marL="180901" algn="just" defTabSz="91407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80901" algn="just" defTabSz="91407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2051720" y="273050"/>
            <a:ext cx="6264696" cy="4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6" rIns="91430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Участники конкурса должны: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0" y="6438900"/>
            <a:ext cx="9144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ГОСУСЛУГИ – ЭТО ПРОСТО</a:t>
            </a:r>
            <a:endParaRPr lang="ru-RU" sz="1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5" name="Рисунок 14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160557"/>
            <a:ext cx="576064" cy="6422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1600" y="4653136"/>
            <a:ext cx="72728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конкурсе будет оцениваться активность участия образовательных организаций в выполнении конкурсных заданий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5816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одним скругленным углом 7"/>
          <p:cNvSpPr/>
          <p:nvPr/>
        </p:nvSpPr>
        <p:spPr>
          <a:xfrm>
            <a:off x="67446" y="980728"/>
            <a:ext cx="4176464" cy="3168352"/>
          </a:xfrm>
          <a:prstGeom prst="round1Rect">
            <a:avLst>
              <a:gd name="adj" fmla="val 0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1270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02" tIns="45702" rIns="91402" bIns="45702" anchor="ctr"/>
          <a:lstStyle/>
          <a:p>
            <a:r>
              <a:rPr lang="ru-RU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Заходят на сайт ГИС НСО «Электронная школа» по адресу: </a:t>
            </a:r>
            <a:r>
              <a:rPr lang="en-US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4"/>
              </a:rPr>
              <a:t>https://shkola.nso.ru</a:t>
            </a:r>
            <a:endParaRPr lang="ru-RU" sz="2400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Вводят логин, пароль </a:t>
            </a:r>
            <a:r>
              <a:rPr lang="ru-RU" sz="24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(На странице авторизации </a:t>
            </a:r>
            <a:r>
              <a:rPr lang="ru-RU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Заходят в свой личный кабинет.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2051720" y="273050"/>
            <a:ext cx="6048672" cy="4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6" rIns="91430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Обучающиеся ОО и родители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0" y="6438900"/>
            <a:ext cx="9144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ГОСУСЛУГИ – ЭТО ПРОСТО</a:t>
            </a:r>
            <a:endParaRPr lang="ru-RU" sz="1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5" name="Рисунок 14" descr="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75656" y="160557"/>
            <a:ext cx="576064" cy="642233"/>
          </a:xfrm>
          <a:prstGeom prst="rect">
            <a:avLst/>
          </a:prstGeom>
        </p:spPr>
      </p:pic>
      <p:pic>
        <p:nvPicPr>
          <p:cNvPr id="10" name="Рисунок 9" descr="4.Стартовая Конкурс_1.png"/>
          <p:cNvPicPr>
            <a:picLocks noChangeAspect="1"/>
          </p:cNvPicPr>
          <p:nvPr/>
        </p:nvPicPr>
        <p:blipFill>
          <a:blip r:embed="rId6" cstate="print"/>
          <a:srcRect l="15744" t="7994" r="20574" b="9595"/>
          <a:stretch>
            <a:fillRect/>
          </a:stretch>
        </p:blipFill>
        <p:spPr>
          <a:xfrm>
            <a:off x="4355976" y="980728"/>
            <a:ext cx="4608512" cy="5328592"/>
          </a:xfrm>
          <a:prstGeom prst="rect">
            <a:avLst/>
          </a:prstGeom>
        </p:spPr>
      </p:pic>
      <p:sp>
        <p:nvSpPr>
          <p:cNvPr id="11" name="Прямоугольник с одним скругленным углом 10"/>
          <p:cNvSpPr/>
          <p:nvPr/>
        </p:nvSpPr>
        <p:spPr>
          <a:xfrm>
            <a:off x="123479" y="4365104"/>
            <a:ext cx="4176464" cy="1258058"/>
          </a:xfrm>
          <a:prstGeom prst="round1Rect">
            <a:avLst>
              <a:gd name="adj" fmla="val 0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1270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02" tIns="45702" rIns="91402" bIns="45702" anchor="ctr"/>
          <a:lstStyle/>
          <a:p>
            <a:r>
              <a:rPr lang="ru-RU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Логин и пароль для ГИС НСО «Электронная школа» получаем у администратора ОО </a:t>
            </a:r>
          </a:p>
        </p:txBody>
      </p:sp>
    </p:spTree>
    <p:extLst>
      <p:ext uri="{BB962C8B-B14F-4D97-AF65-F5344CB8AC3E}">
        <p14:creationId xmlns:p14="http://schemas.microsoft.com/office/powerpoint/2010/main" xmlns="" val="145816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одним скругленным углом 7"/>
          <p:cNvSpPr/>
          <p:nvPr/>
        </p:nvSpPr>
        <p:spPr>
          <a:xfrm>
            <a:off x="128212" y="3809645"/>
            <a:ext cx="4104456" cy="2304256"/>
          </a:xfrm>
          <a:prstGeom prst="round1Rect">
            <a:avLst>
              <a:gd name="adj" fmla="val 0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1270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02" tIns="45702" rIns="91402" bIns="45702" anchor="ctr"/>
          <a:lstStyle/>
          <a:p>
            <a:pPr algn="ctr"/>
            <a:r>
              <a:rPr lang="ru-RU" sz="16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Сотрудники образовательных организаций и все желающие поддержать выбранное общеобразовательное учреждение, участвуют в Конкурсе в статусе болельщиков.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901779" y="253671"/>
            <a:ext cx="7056784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6" rIns="91430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Участие в конкурсе болельщиков и сотрудников ОО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0" y="6438900"/>
            <a:ext cx="9144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ГОСУСЛУГИ – ЭТО ПРОСТО</a:t>
            </a:r>
            <a:endParaRPr lang="ru-RU" sz="1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5" name="Рисунок 14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116632"/>
            <a:ext cx="576064" cy="642233"/>
          </a:xfrm>
          <a:prstGeom prst="rect">
            <a:avLst/>
          </a:prstGeom>
        </p:spPr>
      </p:pic>
      <p:pic>
        <p:nvPicPr>
          <p:cNvPr id="10" name="Рисунок 9" descr="4.Стартовая Конкурс_1.png"/>
          <p:cNvPicPr>
            <a:picLocks noChangeAspect="1"/>
          </p:cNvPicPr>
          <p:nvPr/>
        </p:nvPicPr>
        <p:blipFill>
          <a:blip r:embed="rId5" cstate="print"/>
          <a:srcRect l="15744" t="7994" r="20574" b="9595"/>
          <a:stretch>
            <a:fillRect/>
          </a:stretch>
        </p:blipFill>
        <p:spPr>
          <a:xfrm>
            <a:off x="4355976" y="980728"/>
            <a:ext cx="4608512" cy="5328592"/>
          </a:xfrm>
          <a:prstGeom prst="rect">
            <a:avLst/>
          </a:prstGeom>
        </p:spPr>
      </p:pic>
      <p:sp>
        <p:nvSpPr>
          <p:cNvPr id="11" name="Прямоугольник с одним скругленным углом 10"/>
          <p:cNvSpPr/>
          <p:nvPr/>
        </p:nvSpPr>
        <p:spPr>
          <a:xfrm>
            <a:off x="56204" y="1462403"/>
            <a:ext cx="4176464" cy="1944216"/>
          </a:xfrm>
          <a:prstGeom prst="round1Rect">
            <a:avLst>
              <a:gd name="adj" fmla="val 0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1270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02" tIns="45702" rIns="91402" bIns="45702" anchor="ctr"/>
          <a:lstStyle/>
          <a:p>
            <a:pPr algn="ctr"/>
            <a:r>
              <a:rPr lang="ru-RU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Заходим на сайт ГИС НСО «Электронная школа» по адресу: </a:t>
            </a:r>
            <a:r>
              <a:rPr lang="en-US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6"/>
              </a:rPr>
              <a:t>https://shkola.nso.ru</a:t>
            </a:r>
            <a:r>
              <a:rPr lang="ru-RU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и выбираем </a:t>
            </a:r>
            <a:r>
              <a:rPr lang="ru-RU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вариант «Информация о Конкурсе»</a:t>
            </a:r>
          </a:p>
        </p:txBody>
      </p:sp>
    </p:spTree>
    <p:extLst>
      <p:ext uri="{BB962C8B-B14F-4D97-AF65-F5344CB8AC3E}">
        <p14:creationId xmlns:p14="http://schemas.microsoft.com/office/powerpoint/2010/main" xmlns="" val="145816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одним скругленным углом 7"/>
          <p:cNvSpPr/>
          <p:nvPr/>
        </p:nvSpPr>
        <p:spPr>
          <a:xfrm>
            <a:off x="251520" y="1484784"/>
            <a:ext cx="8712968" cy="4002176"/>
          </a:xfrm>
          <a:prstGeom prst="round1Rect">
            <a:avLst>
              <a:gd name="adj" fmla="val 0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1270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02" tIns="45702" rIns="91402" bIns="45702" anchor="ctr"/>
          <a:lstStyle/>
          <a:p>
            <a:pPr marL="180901" algn="ctr" defTabSz="91407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u="sng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80901" algn="ctr" defTabSz="91407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u="sng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/>
            <a:r>
              <a:rPr lang="ru-RU" sz="2800" u="sng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Результативность конкурса</a:t>
            </a:r>
          </a:p>
          <a:p>
            <a:pPr marL="180000" lvl="0" indent="360000">
              <a:buClr>
                <a:srgbClr val="0070C0"/>
              </a:buClr>
              <a:buFont typeface="Wingdings" pitchFamily="2" charset="2"/>
              <a:buChar char="q"/>
            </a:pPr>
            <a:r>
              <a:rPr lang="ru-RU" sz="28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 каждого участника конкурса, выполнившего задание, </a:t>
            </a:r>
            <a:r>
              <a:rPr lang="ru-RU" sz="28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ОО однократно </a:t>
            </a:r>
            <a:r>
              <a:rPr lang="ru-RU" sz="28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добавляется 1 балл к рейтингу</a:t>
            </a:r>
            <a:r>
              <a:rPr lang="ru-RU" sz="28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br>
              <a:rPr lang="ru-RU" sz="28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8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Вычисление рейтингов </a:t>
            </a:r>
            <a:r>
              <a:rPr lang="ru-RU" sz="28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ОО автоматически </a:t>
            </a:r>
            <a:r>
              <a:rPr lang="ru-RU" sz="28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производится в системе «Электронная школа</a:t>
            </a:r>
            <a:r>
              <a:rPr lang="ru-RU" sz="28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</a:t>
            </a:r>
          </a:p>
          <a:p>
            <a:pPr marL="180000" lvl="0">
              <a:buClr>
                <a:srgbClr val="0070C0"/>
              </a:buClr>
            </a:pPr>
            <a:endParaRPr lang="ru-RU" sz="2800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80000" lvl="0" indent="360000">
              <a:buClr>
                <a:srgbClr val="0070C0"/>
              </a:buClr>
              <a:buFont typeface="Wingdings" pitchFamily="2" charset="2"/>
              <a:buChar char="q"/>
            </a:pPr>
            <a:r>
              <a:rPr lang="ru-RU" sz="28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Победителями конкурса станут наиболее активные образовательные организации.</a:t>
            </a:r>
          </a:p>
          <a:p>
            <a:pPr marL="180901" algn="just" defTabSz="91407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80901" algn="just" defTabSz="91407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2051720" y="273050"/>
            <a:ext cx="6048672" cy="4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6" rIns="91430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Требования и результативность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0" y="6438900"/>
            <a:ext cx="9144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ГОСУСЛУГИ – ЭТО ПРОСТО</a:t>
            </a:r>
            <a:endParaRPr lang="ru-RU" sz="1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5" name="Рисунок 14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160557"/>
            <a:ext cx="576064" cy="64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454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2051720" y="273050"/>
            <a:ext cx="4896544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6" rIns="91430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Подведение итогов конкурса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0" y="6438900"/>
            <a:ext cx="9144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ГОСУСЛУГИ – ЭТО ПРОСТО</a:t>
            </a:r>
            <a:endParaRPr lang="ru-RU" sz="1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Прямоугольник с одним скругленным углом 13"/>
          <p:cNvSpPr/>
          <p:nvPr/>
        </p:nvSpPr>
        <p:spPr>
          <a:xfrm>
            <a:off x="179512" y="1124744"/>
            <a:ext cx="8712968" cy="1944216"/>
          </a:xfrm>
          <a:prstGeom prst="round1Rect">
            <a:avLst>
              <a:gd name="adj" fmla="val 0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1270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02" tIns="45702" rIns="91402" bIns="45702" anchor="ctr"/>
          <a:lstStyle/>
          <a:p>
            <a:pPr marL="180901" algn="just" defTabSz="91407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80901" algn="just" defTabSz="91407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80901" algn="ctr" defTabSz="91407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 01 по 15 декабря 2017 года</a:t>
            </a:r>
          </a:p>
          <a:p>
            <a:pPr marL="180901" algn="just" defTabSz="91407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5" name="Рисунок 14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160557"/>
            <a:ext cx="576064" cy="642233"/>
          </a:xfrm>
          <a:prstGeom prst="rect">
            <a:avLst/>
          </a:prstGeom>
        </p:spPr>
      </p:pic>
      <p:pic>
        <p:nvPicPr>
          <p:cNvPr id="7" name="Рисунок 6" descr="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1720" y="3212976"/>
            <a:ext cx="4571999" cy="310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816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одним скругленным углом 7"/>
          <p:cNvSpPr/>
          <p:nvPr/>
        </p:nvSpPr>
        <p:spPr>
          <a:xfrm>
            <a:off x="251520" y="1484784"/>
            <a:ext cx="8712968" cy="4002176"/>
          </a:xfrm>
          <a:prstGeom prst="round1Rect">
            <a:avLst>
              <a:gd name="adj" fmla="val 0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1270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02" tIns="45702" rIns="91402" bIns="45702" anchor="ctr"/>
          <a:lstStyle/>
          <a:p>
            <a:pPr marL="180901" algn="ctr" defTabSz="91407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u="sng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80901" algn="ctr" defTabSz="91407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u="sng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80901" algn="just" defTabSz="91407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80901" algn="just" defTabSz="91407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2051720" y="273050"/>
            <a:ext cx="6048672" cy="4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6" rIns="91430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На муниципальном уровне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0" y="6438900"/>
            <a:ext cx="9144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ГОСУСЛУГИ – ЭТО ПРОСТО</a:t>
            </a:r>
            <a:endParaRPr lang="ru-RU" sz="1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5" name="Рисунок 14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160557"/>
            <a:ext cx="576064" cy="642233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1999718324"/>
              </p:ext>
            </p:extLst>
          </p:nvPr>
        </p:nvGraphicFramePr>
        <p:xfrm>
          <a:off x="235690" y="1217620"/>
          <a:ext cx="8728797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75656" y="5713817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hlinkClick r:id="rId10"/>
              </a:rPr>
              <a:t>konkurs@oblcit.ru</a:t>
            </a:r>
            <a:r>
              <a:rPr lang="en-US" sz="2800" b="1" dirty="0" smtClean="0"/>
              <a:t> 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395518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одним скругленным углом 7"/>
          <p:cNvSpPr/>
          <p:nvPr/>
        </p:nvSpPr>
        <p:spPr>
          <a:xfrm>
            <a:off x="251520" y="1484784"/>
            <a:ext cx="8712968" cy="4002176"/>
          </a:xfrm>
          <a:prstGeom prst="round1Rect">
            <a:avLst>
              <a:gd name="adj" fmla="val 0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1270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02" tIns="45702" rIns="91402" bIns="45702" anchor="ctr"/>
          <a:lstStyle/>
          <a:p>
            <a:pPr marL="180901" algn="ctr" defTabSz="91407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u="sng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80901" algn="ctr" defTabSz="91407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u="sng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80901" algn="just" defTabSz="91407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80901" algn="just" defTabSz="91407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2051720" y="273050"/>
            <a:ext cx="6048672" cy="4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6" rIns="91430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На муниципальном уровне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0" y="6438900"/>
            <a:ext cx="9144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ГОСУСЛУГИ – ЭТО ПРОСТО</a:t>
            </a:r>
            <a:endParaRPr lang="ru-RU" sz="1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5" name="Рисунок 14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160557"/>
            <a:ext cx="576064" cy="642233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1954393847"/>
              </p:ext>
            </p:extLst>
          </p:nvPr>
        </p:nvGraphicFramePr>
        <p:xfrm>
          <a:off x="235690" y="1052736"/>
          <a:ext cx="8728797" cy="4701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87624" y="5805264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Голосование в конкурсе с 9.10.2017 до 30.11.2017 года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96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одним скругленным углом 7"/>
          <p:cNvSpPr/>
          <p:nvPr/>
        </p:nvSpPr>
        <p:spPr>
          <a:xfrm>
            <a:off x="251520" y="1484784"/>
            <a:ext cx="8712968" cy="4002176"/>
          </a:xfrm>
          <a:prstGeom prst="round1Rect">
            <a:avLst>
              <a:gd name="adj" fmla="val 0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1270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02" tIns="45702" rIns="91402" bIns="45702" anchor="ctr"/>
          <a:lstStyle/>
          <a:p>
            <a:pPr marL="180901" algn="ctr" defTabSz="91407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u="sng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80901" algn="ctr" defTabSz="91407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u="sng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80901" algn="just" defTabSz="91407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80901" algn="just" defTabSz="91407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2051720" y="273050"/>
            <a:ext cx="6048672" cy="4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6" rIns="91430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400" b="1" dirty="0" smtClean="0">
                <a:solidFill>
                  <a:schemeClr val="bg1"/>
                </a:solidFill>
              </a:rPr>
              <a:t>На уровне ОО (администраторы ОО)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0" y="6438900"/>
            <a:ext cx="9144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ГОСУСЛУГИ – ЭТО ПРОСТО</a:t>
            </a:r>
            <a:endParaRPr lang="ru-RU" sz="1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5" name="Рисунок 14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160557"/>
            <a:ext cx="576064" cy="642233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1370773577"/>
              </p:ext>
            </p:extLst>
          </p:nvPr>
        </p:nvGraphicFramePr>
        <p:xfrm>
          <a:off x="235690" y="1052736"/>
          <a:ext cx="8728797" cy="4701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3568" y="5805264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Голосование в конкурсе с 9.10.2017 до 30.11.2017 года </a:t>
            </a:r>
            <a:endParaRPr lang="ru-RU" b="1" smtClean="0">
              <a:solidFill>
                <a:srgbClr val="FF0000"/>
              </a:solidFill>
            </a:endParaRPr>
          </a:p>
          <a:p>
            <a:pPr algn="ctr"/>
            <a:r>
              <a:rPr lang="ru-RU" b="1" smtClean="0">
                <a:solidFill>
                  <a:srgbClr val="FF0000"/>
                </a:solidFill>
              </a:rPr>
              <a:t>Мониторинг </a:t>
            </a:r>
            <a:r>
              <a:rPr lang="ru-RU" b="1" dirty="0" smtClean="0">
                <a:solidFill>
                  <a:srgbClr val="FF0000"/>
                </a:solidFill>
              </a:rPr>
              <a:t>открытых мероприятий конкурса на портале НООС (Яшкин И.Л.)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84368" y="2204864"/>
            <a:ext cx="1023941" cy="64633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Выполнение конкурсных заданий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7740352" y="2528029"/>
            <a:ext cx="144016" cy="1088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7740352" y="3612236"/>
            <a:ext cx="144016" cy="1047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884368" y="3399383"/>
            <a:ext cx="864096" cy="46166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FF0000"/>
                </a:solidFill>
              </a:rPr>
              <a:t>Видео на портале</a:t>
            </a:r>
          </a:p>
        </p:txBody>
      </p:sp>
    </p:spTree>
    <p:extLst>
      <p:ext uri="{BB962C8B-B14F-4D97-AF65-F5344CB8AC3E}">
        <p14:creationId xmlns:p14="http://schemas.microsoft.com/office/powerpoint/2010/main" xmlns="" val="165206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2051720" y="273050"/>
            <a:ext cx="4896544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6" rIns="91430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 конкурсе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0" y="6438900"/>
            <a:ext cx="9144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ГОСУСЛУГИ – ЭТО ПРОСТО</a:t>
            </a:r>
            <a:endParaRPr lang="ru-RU" sz="1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Прямоугольник с одним скругленным углом 13"/>
          <p:cNvSpPr/>
          <p:nvPr/>
        </p:nvSpPr>
        <p:spPr>
          <a:xfrm>
            <a:off x="179512" y="2852936"/>
            <a:ext cx="8712968" cy="1512168"/>
          </a:xfrm>
          <a:prstGeom prst="round1Rect">
            <a:avLst>
              <a:gd name="adj" fmla="val 0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1270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02" tIns="45702" rIns="91402" bIns="45702" anchor="ctr"/>
          <a:lstStyle/>
          <a:p>
            <a:pPr marL="180901" algn="ctr" defTabSz="91407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СПАСИБО ЗА ВНИМАНИЕ!</a:t>
            </a:r>
            <a:endParaRPr lang="ru-RU" sz="20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5" name="Рисунок 14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160557"/>
            <a:ext cx="576064" cy="64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816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одним скругленным углом 7"/>
          <p:cNvSpPr/>
          <p:nvPr/>
        </p:nvSpPr>
        <p:spPr>
          <a:xfrm>
            <a:off x="179512" y="1124744"/>
            <a:ext cx="8712968" cy="1728192"/>
          </a:xfrm>
          <a:prstGeom prst="round1Rect">
            <a:avLst>
              <a:gd name="adj" fmla="val 0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1270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02" tIns="45702" rIns="91402" bIns="45702" anchor="ctr"/>
          <a:lstStyle/>
          <a:p>
            <a:pPr algn="ctr" defTabSz="91407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u="sng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Организаторы конкурса</a:t>
            </a:r>
            <a:endParaRPr lang="ru-RU" sz="2000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 algn="just" defTabSz="914071">
              <a:defRPr/>
            </a:pPr>
            <a:r>
              <a:rPr lang="ru-RU" sz="20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Департамент информатизации и развития телекоммуникационных технологий Новосибирской области</a:t>
            </a:r>
          </a:p>
          <a:p>
            <a:pPr lvl="1" algn="just" defTabSz="914071">
              <a:defRPr/>
            </a:pPr>
            <a:r>
              <a:rPr lang="ru-RU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образования, науки и инновационной политики Новосибирской области 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2051720" y="119041"/>
            <a:ext cx="4896544" cy="830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6" rIns="91430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Общая информация о конкурсе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0" y="6438900"/>
            <a:ext cx="9144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ГОСУСЛУГИ – ЭТО ПРОСТО</a:t>
            </a:r>
            <a:endParaRPr lang="ru-RU" sz="1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Прямоугольник с одним скругленным углом 12"/>
          <p:cNvSpPr/>
          <p:nvPr/>
        </p:nvSpPr>
        <p:spPr>
          <a:xfrm>
            <a:off x="179512" y="2996952"/>
            <a:ext cx="8712968" cy="2304256"/>
          </a:xfrm>
          <a:prstGeom prst="round1Rect">
            <a:avLst>
              <a:gd name="adj" fmla="val 0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1270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02" tIns="45702" rIns="91402" bIns="45702" anchor="ctr"/>
          <a:lstStyle/>
          <a:p>
            <a:pPr marL="180901" algn="ctr" defTabSz="91407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u="sng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Участники конкурса</a:t>
            </a:r>
          </a:p>
          <a:p>
            <a:pPr marL="180901" algn="ctr" defTabSz="91407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u="sng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 algn="just" defTabSz="914071">
              <a:defRPr/>
            </a:pPr>
            <a:r>
              <a:rPr lang="ru-RU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Общеобразовательные организации </a:t>
            </a:r>
          </a:p>
          <a:p>
            <a:pPr lvl="1" algn="just" defTabSz="914071">
              <a:defRPr/>
            </a:pPr>
            <a:r>
              <a:rPr lang="ru-RU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Новосибирской области (ОО)</a:t>
            </a:r>
            <a:endParaRPr lang="ru-RU" sz="20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Прямоугольник с одним скругленным углом 13"/>
          <p:cNvSpPr/>
          <p:nvPr/>
        </p:nvSpPr>
        <p:spPr>
          <a:xfrm>
            <a:off x="179512" y="5445224"/>
            <a:ext cx="8712968" cy="720080"/>
          </a:xfrm>
          <a:prstGeom prst="round1Rect">
            <a:avLst>
              <a:gd name="adj" fmla="val 0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1270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02" tIns="45702" rIns="91402" bIns="45702" anchor="ctr"/>
          <a:lstStyle/>
          <a:p>
            <a:pPr lvl="1" algn="just" defTabSz="914071">
              <a:defRPr/>
            </a:pPr>
            <a:r>
              <a:rPr lang="ru-RU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Сроки проведения конкурса: </a:t>
            </a:r>
            <a:r>
              <a:rPr lang="ru-RU" sz="2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09.10.2017 - 30.11.2017</a:t>
            </a:r>
            <a:endParaRPr lang="ru-RU" sz="20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5" name="Рисунок 14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160557"/>
            <a:ext cx="576064" cy="642233"/>
          </a:xfrm>
          <a:prstGeom prst="rect">
            <a:avLst/>
          </a:prstGeom>
        </p:spPr>
      </p:pic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467544" y="1412776"/>
            <a:ext cx="144016" cy="648072"/>
          </a:xfrm>
          <a:prstGeom prst="rect">
            <a:avLst/>
          </a:prstGeom>
          <a:solidFill>
            <a:srgbClr val="C00000"/>
          </a:solidFill>
          <a:ln w="1270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02" tIns="45702" rIns="91402" bIns="45702" anchor="ctr"/>
          <a:lstStyle/>
          <a:p>
            <a:pPr marL="342761" indent="-342761" algn="ctr" defTabSz="91407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467544" y="2060848"/>
            <a:ext cx="144016" cy="648072"/>
          </a:xfrm>
          <a:prstGeom prst="rect">
            <a:avLst/>
          </a:prstGeom>
          <a:solidFill>
            <a:srgbClr val="C00000"/>
          </a:solidFill>
          <a:ln w="1270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02" tIns="45702" rIns="91402" bIns="45702" anchor="ctr"/>
          <a:lstStyle/>
          <a:p>
            <a:pPr marL="342761" indent="-342761" algn="ctr" defTabSz="91407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467544" y="3429000"/>
            <a:ext cx="144016" cy="1728192"/>
          </a:xfrm>
          <a:prstGeom prst="rect">
            <a:avLst/>
          </a:prstGeom>
          <a:solidFill>
            <a:srgbClr val="00B0F0"/>
          </a:solidFill>
          <a:ln w="1270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02" tIns="45702" rIns="91402" bIns="45702" anchor="ctr"/>
          <a:lstStyle/>
          <a:p>
            <a:pPr marL="342761" indent="-342761" algn="ctr" defTabSz="91407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467544" y="5589240"/>
            <a:ext cx="144016" cy="508856"/>
          </a:xfrm>
          <a:prstGeom prst="rect">
            <a:avLst/>
          </a:prstGeom>
          <a:solidFill>
            <a:srgbClr val="92D050"/>
          </a:solidFill>
          <a:ln w="1270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02" tIns="45702" rIns="91402" bIns="45702" anchor="ctr"/>
          <a:lstStyle/>
          <a:p>
            <a:pPr marL="342761" indent="-342761" algn="ctr" defTabSz="91407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816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2051720" y="273050"/>
            <a:ext cx="4896544" cy="369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6" rIns="91430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180901" lvl="0" algn="ctr" defTabSz="914071">
              <a:defRPr/>
            </a:pPr>
            <a:r>
              <a:rPr lang="ru-RU" b="1" dirty="0">
                <a:solidFill>
                  <a:schemeClr val="bg1"/>
                </a:solidFill>
              </a:rPr>
              <a:t>Участники конкурса от ОО</a:t>
            </a:r>
          </a:p>
        </p:txBody>
      </p:sp>
      <p:sp>
        <p:nvSpPr>
          <p:cNvPr id="13" name="Прямоугольник с одним скругленным углом 12"/>
          <p:cNvSpPr/>
          <p:nvPr/>
        </p:nvSpPr>
        <p:spPr>
          <a:xfrm>
            <a:off x="215516" y="1052736"/>
            <a:ext cx="8712968" cy="4104456"/>
          </a:xfrm>
          <a:prstGeom prst="round1Rect">
            <a:avLst>
              <a:gd name="adj" fmla="val 0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1270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02" tIns="45702" rIns="91402" bIns="45702" anchor="ctr"/>
          <a:lstStyle/>
          <a:p>
            <a:pPr marL="180901" lvl="0" algn="ctr" defTabSz="914071">
              <a:defRPr/>
            </a:pPr>
            <a:endParaRPr lang="ru-RU" sz="2000" u="sng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00100" lvl="1" indent="-342900" algn="just" defTabSz="914071">
              <a:buFont typeface="Wingdings" panose="05000000000000000000" pitchFamily="2" charset="2"/>
              <a:buChar char="q"/>
              <a:defRPr/>
            </a:pPr>
            <a:r>
              <a:rPr lang="ru-RU" sz="20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Сотрудники</a:t>
            </a:r>
            <a:r>
              <a:rPr lang="ru-RU" sz="20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общеобразовательных </a:t>
            </a:r>
            <a:r>
              <a:rPr lang="ru-RU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организаций</a:t>
            </a:r>
          </a:p>
          <a:p>
            <a:pPr lvl="1" algn="just" defTabSz="914071">
              <a:defRPr/>
            </a:pPr>
            <a:endParaRPr lang="ru-RU" sz="2000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00100" lvl="1" indent="-342900" algn="just" defTabSz="914071">
              <a:buFont typeface="Wingdings" panose="05000000000000000000" pitchFamily="2" charset="2"/>
              <a:buChar char="q"/>
              <a:defRPr/>
            </a:pPr>
            <a:r>
              <a:rPr lang="ru-RU" sz="20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Обучающиеся</a:t>
            </a:r>
            <a:r>
              <a:rPr lang="ru-RU" sz="20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общеобразовательных организаций в возрасте </a:t>
            </a:r>
            <a:r>
              <a:rPr lang="ru-RU" sz="20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старше 14 лет </a:t>
            </a:r>
            <a:r>
              <a:rPr lang="ru-RU" sz="20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(ученики 9-11 классов</a:t>
            </a:r>
            <a:r>
              <a:rPr lang="ru-RU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);</a:t>
            </a:r>
          </a:p>
          <a:p>
            <a:pPr lvl="1" algn="just" defTabSz="914071">
              <a:defRPr/>
            </a:pPr>
            <a:endParaRPr lang="ru-RU" sz="2000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00100" lvl="1" indent="-342900" algn="just" defTabSz="914071">
              <a:buFont typeface="Wingdings" panose="05000000000000000000" pitchFamily="2" charset="2"/>
              <a:buChar char="q"/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Родители</a:t>
            </a:r>
          </a:p>
          <a:p>
            <a:pPr lvl="1" algn="just" defTabSz="914071">
              <a:defRPr/>
            </a:pPr>
            <a:endParaRPr lang="ru-RU" sz="20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00100" lvl="1" indent="-342900" algn="just" defTabSz="914071">
              <a:buFont typeface="Wingdings" panose="05000000000000000000" pitchFamily="2" charset="2"/>
              <a:buChar char="q"/>
              <a:defRPr/>
            </a:pPr>
            <a:r>
              <a:rPr lang="ru-RU" sz="20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Все желающие поддержать  выбранную образовательную организацию </a:t>
            </a:r>
            <a:r>
              <a:rPr lang="ru-RU" sz="20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(болельщики)</a:t>
            </a:r>
          </a:p>
        </p:txBody>
      </p:sp>
      <p:pic>
        <p:nvPicPr>
          <p:cNvPr id="15" name="Рисунок 14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160557"/>
            <a:ext cx="576064" cy="642233"/>
          </a:xfrm>
          <a:prstGeom prst="rect">
            <a:avLst/>
          </a:prstGeom>
        </p:spPr>
      </p:pic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611560" y="1628800"/>
            <a:ext cx="72008" cy="3096344"/>
          </a:xfrm>
          <a:prstGeom prst="rect">
            <a:avLst/>
          </a:prstGeom>
          <a:solidFill>
            <a:srgbClr val="00B0F0"/>
          </a:solidFill>
          <a:ln w="1270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02" tIns="45702" rIns="91402" bIns="45702" anchor="ctr"/>
          <a:lstStyle/>
          <a:p>
            <a:pPr marL="342761" indent="-342761" algn="ctr" defTabSz="91407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0" y="6438900"/>
            <a:ext cx="9144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ГОСУСЛУГИ – ЭТО ПРОСТО</a:t>
            </a:r>
            <a:endParaRPr lang="ru-RU" sz="1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558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2051720" y="273050"/>
            <a:ext cx="4896544" cy="4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6" rIns="91430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Оргкомитет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0" y="6438900"/>
            <a:ext cx="9144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ГОСУСЛУГИ – ЭТО ПРОСТО</a:t>
            </a:r>
            <a:endParaRPr lang="ru-RU" sz="1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5" name="Рисунок 14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160557"/>
            <a:ext cx="576064" cy="642233"/>
          </a:xfrm>
          <a:prstGeom prst="rect">
            <a:avLst/>
          </a:prstGeom>
        </p:spPr>
      </p:pic>
      <p:sp>
        <p:nvSpPr>
          <p:cNvPr id="10" name="Прямоугольник с одним скругленным углом 9"/>
          <p:cNvSpPr/>
          <p:nvPr/>
        </p:nvSpPr>
        <p:spPr>
          <a:xfrm>
            <a:off x="215516" y="1700808"/>
            <a:ext cx="8712968" cy="3888432"/>
          </a:xfrm>
          <a:prstGeom prst="round1Rect">
            <a:avLst>
              <a:gd name="adj" fmla="val 0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1270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02" tIns="45702" rIns="91402" bIns="45702" anchor="ctr"/>
          <a:lstStyle/>
          <a:p>
            <a:pPr indent="360000" algn="just"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28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Обеспечивает координацию подготовки и проведения Конкурса.</a:t>
            </a:r>
          </a:p>
          <a:p>
            <a:pPr algn="just">
              <a:buClr>
                <a:srgbClr val="C00000"/>
              </a:buClr>
            </a:pPr>
            <a:endParaRPr lang="ru-RU" sz="2800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360000" algn="just"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28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Утверждает список победителей и призеров Конкурса, осуществляет их награждение.</a:t>
            </a:r>
          </a:p>
          <a:p>
            <a:pPr algn="just">
              <a:buClr>
                <a:srgbClr val="C00000"/>
              </a:buClr>
            </a:pPr>
            <a:endParaRPr lang="ru-RU" sz="2800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360000" algn="just"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28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Анализирует и обобщает итоги Конкурса.</a:t>
            </a:r>
          </a:p>
          <a:p>
            <a:pPr marL="180901" algn="just" defTabSz="91407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816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одним скругленным углом 7"/>
          <p:cNvSpPr/>
          <p:nvPr/>
        </p:nvSpPr>
        <p:spPr>
          <a:xfrm>
            <a:off x="215516" y="1665172"/>
            <a:ext cx="8712968" cy="1080120"/>
          </a:xfrm>
          <a:prstGeom prst="round1Rect">
            <a:avLst>
              <a:gd name="adj" fmla="val 0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1270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02" tIns="45702" rIns="91402" bIns="45702" anchor="ctr"/>
          <a:lstStyle/>
          <a:p>
            <a:pPr marL="180901" algn="ctr" defTabSz="91407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Место проведения конкурса</a:t>
            </a:r>
            <a:r>
              <a:rPr lang="ru-RU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180901" algn="just" defTabSz="91407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Виртуальная площадка государственной информационной системы Новосибирской области «Электронная школа» (</a:t>
            </a:r>
            <a:r>
              <a:rPr lang="ru-RU" sz="2000" dirty="0" smtClean="0">
                <a:solidFill>
                  <a:srgbClr val="0070C0"/>
                </a:solidFill>
                <a:hlinkClick r:id="rId4"/>
              </a:rPr>
              <a:t>http://shkola.nso.ru/</a:t>
            </a:r>
            <a:r>
              <a:rPr lang="ru-RU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ru-RU" sz="20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2051720" y="273050"/>
            <a:ext cx="4896544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6" rIns="91430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Общая информация о конкурсе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0" y="6438900"/>
            <a:ext cx="9144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ГОСУСЛУГИ – ЭТО ПРОСТО</a:t>
            </a:r>
            <a:endParaRPr lang="ru-RU" sz="1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Прямоугольник с одним скругленным углом 12"/>
          <p:cNvSpPr/>
          <p:nvPr/>
        </p:nvSpPr>
        <p:spPr>
          <a:xfrm>
            <a:off x="251520" y="3094364"/>
            <a:ext cx="8712968" cy="1440160"/>
          </a:xfrm>
          <a:prstGeom prst="round1Rect">
            <a:avLst>
              <a:gd name="adj" fmla="val 0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1270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02" tIns="45702" rIns="91402" bIns="45702" anchor="ctr"/>
          <a:lstStyle/>
          <a:p>
            <a:pPr marL="180901" algn="ctr" defTabSz="91407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u="sng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Куратор конкурсных мероприятий</a:t>
            </a:r>
          </a:p>
          <a:p>
            <a:pPr marL="180901" algn="just" defTabSz="91407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Государственное бюджетное учреждение дополнительного профессионального образования Новосибирской области «Областной центр информационных технологий» </a:t>
            </a:r>
          </a:p>
          <a:p>
            <a:pPr marL="180901" algn="just" defTabSz="91407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(письмо </a:t>
            </a:r>
            <a:r>
              <a:rPr lang="ru-RU" sz="2000" b="1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Минобрнауки</a:t>
            </a:r>
            <a:r>
              <a:rPr lang="ru-RU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НСО от 05.09.2017 года № 7069-03/25)</a:t>
            </a:r>
            <a:endParaRPr lang="ru-RU" sz="20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Прямоугольник с одним скругленным углом 13"/>
          <p:cNvSpPr/>
          <p:nvPr/>
        </p:nvSpPr>
        <p:spPr>
          <a:xfrm>
            <a:off x="251520" y="4883596"/>
            <a:ext cx="8712968" cy="720080"/>
          </a:xfrm>
          <a:prstGeom prst="round1Rect">
            <a:avLst>
              <a:gd name="adj" fmla="val 0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1270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02" tIns="45702" rIns="91402" bIns="45702" anchor="ctr"/>
          <a:lstStyle/>
          <a:p>
            <a:pPr marL="180901" algn="ctr" defTabSz="91407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Сроки проведения конкурса: </a:t>
            </a:r>
            <a:r>
              <a:rPr lang="ru-RU" sz="2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09.10.2017 - 30.11.2017</a:t>
            </a:r>
            <a:endParaRPr lang="ru-RU" sz="20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5" name="Рисунок 14" descr="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75656" y="160557"/>
            <a:ext cx="576064" cy="64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295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одним скругленным углом 7"/>
          <p:cNvSpPr/>
          <p:nvPr/>
        </p:nvSpPr>
        <p:spPr>
          <a:xfrm>
            <a:off x="179512" y="1628800"/>
            <a:ext cx="8712968" cy="3528392"/>
          </a:xfrm>
          <a:prstGeom prst="round1Rect">
            <a:avLst>
              <a:gd name="adj" fmla="val 0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1270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02" tIns="45702" rIns="91402" bIns="45702" anchor="ctr"/>
          <a:lstStyle/>
          <a:p>
            <a:pPr marL="180901" algn="ctr" defTabSz="91407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Повышение уровня осведомленности населения о способах взаимодействия граждан и государства посредством электронного правительства, информированности о возможностях и преимуществах получения государственных и муниципальных услуг в электронном виде.</a:t>
            </a:r>
            <a:endParaRPr lang="ru-RU" sz="28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2051720" y="273050"/>
            <a:ext cx="4896544" cy="4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6" rIns="91430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Цель конкурса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0" y="6438900"/>
            <a:ext cx="9144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ГОСУСЛУГИ – ЭТО ПРОСТО</a:t>
            </a:r>
            <a:endParaRPr lang="ru-RU" sz="1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5" name="Рисунок 14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160557"/>
            <a:ext cx="576064" cy="64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816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одним скругленным углом 7"/>
          <p:cNvSpPr/>
          <p:nvPr/>
        </p:nvSpPr>
        <p:spPr>
          <a:xfrm>
            <a:off x="251520" y="1268760"/>
            <a:ext cx="8712968" cy="4536504"/>
          </a:xfrm>
          <a:prstGeom prst="round1Rect">
            <a:avLst>
              <a:gd name="adj" fmla="val 0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1270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02" tIns="45702" rIns="91402" bIns="45702" anchor="ctr"/>
          <a:lstStyle/>
          <a:p>
            <a:pPr marL="180901" lvl="0" indent="360000" algn="just" defTabSz="914071">
              <a:buClr>
                <a:srgbClr val="7030A0"/>
              </a:buClr>
              <a:buFont typeface="Wingdings" pitchFamily="2" charset="2"/>
              <a:buChar char="q"/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Расширение </a:t>
            </a:r>
            <a:r>
              <a:rPr lang="ru-RU" sz="20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знаний о государственных и муниципальных услугах и развитие навыков использования современных информационных технологий для получения таких услуг в электронном виде</a:t>
            </a:r>
            <a:r>
              <a:rPr lang="ru-RU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180901" lvl="0" algn="just" defTabSz="914071">
              <a:buClr>
                <a:srgbClr val="7030A0"/>
              </a:buClr>
              <a:defRPr/>
            </a:pPr>
            <a:endParaRPr lang="ru-RU" sz="20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80901" lvl="0" indent="360000" algn="just" defTabSz="914071">
              <a:buClr>
                <a:srgbClr val="7030A0"/>
              </a:buClr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Повышение мотивации обучающихся общеобразовательных организаций на использование информационно-коммуникационных технологий, в том числе для получения государственных и муниципальных услуг в электронной форме</a:t>
            </a:r>
            <a:r>
              <a:rPr lang="ru-RU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180901" lvl="0" algn="just" defTabSz="914071">
              <a:buClr>
                <a:srgbClr val="7030A0"/>
              </a:buClr>
              <a:defRPr/>
            </a:pPr>
            <a:endParaRPr lang="ru-RU" sz="20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80901" lvl="0" indent="360000" algn="just" defTabSz="914071">
              <a:buClr>
                <a:srgbClr val="7030A0"/>
              </a:buClr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Популяризация возможностей Единого портала государственных услуг Российской Федерации (</a:t>
            </a:r>
            <a:r>
              <a:rPr lang="ru-RU" sz="20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4"/>
              </a:rPr>
              <a:t>https://www.gosuslugi.ru</a:t>
            </a:r>
            <a:r>
              <a:rPr lang="ru-RU" sz="20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).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2051720" y="273050"/>
            <a:ext cx="4896544" cy="4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6" rIns="91430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Задачи конкурса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0" y="6438900"/>
            <a:ext cx="9144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ГОСУСЛУГИ – ЭТО ПРОСТО</a:t>
            </a:r>
            <a:endParaRPr lang="ru-RU" sz="1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5" name="Рисунок 14" descr="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75656" y="160557"/>
            <a:ext cx="576064" cy="64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080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одним скругленным углом 7"/>
          <p:cNvSpPr/>
          <p:nvPr/>
        </p:nvSpPr>
        <p:spPr>
          <a:xfrm>
            <a:off x="251520" y="1412776"/>
            <a:ext cx="8712968" cy="3528392"/>
          </a:xfrm>
          <a:prstGeom prst="round1Rect">
            <a:avLst>
              <a:gd name="adj" fmla="val 0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1270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02" tIns="45702" rIns="91402" bIns="45702" anchor="ctr"/>
          <a:lstStyle/>
          <a:p>
            <a:pPr marL="180901" algn="ctr" defTabSz="91407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u="sng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80901" algn="ctr" defTabSz="91407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u="sng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80000" lvl="0" indent="360000"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28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Портал системы образования Новосибирской области (</a:t>
            </a:r>
            <a:r>
              <a:rPr lang="en-US" sz="28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websib.ru</a:t>
            </a:r>
            <a:r>
              <a:rPr lang="en-US" sz="28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ru-RU" sz="2800" b="1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80000" lvl="0">
              <a:buClr>
                <a:srgbClr val="FF0000"/>
              </a:buClr>
            </a:pPr>
            <a:endParaRPr lang="ru-RU" sz="2800" b="1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80000" lvl="0">
              <a:buClr>
                <a:srgbClr val="FF0000"/>
              </a:buClr>
            </a:pPr>
            <a:endParaRPr lang="ru-RU" sz="28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80000" lvl="0" indent="360000"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28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Портал Новосибирская </a:t>
            </a:r>
            <a:r>
              <a:rPr lang="ru-RU" sz="28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открытая образовательная сеть (</a:t>
            </a:r>
            <a:r>
              <a:rPr lang="en-US" sz="28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edu54.ru)</a:t>
            </a:r>
            <a:endParaRPr lang="ru-RU" sz="28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80000"/>
            <a:endParaRPr lang="ru-RU" sz="2000" dirty="0" smtClean="0">
              <a:solidFill>
                <a:srgbClr val="0070C0"/>
              </a:solidFill>
            </a:endParaRPr>
          </a:p>
          <a:p>
            <a:endParaRPr lang="ru-RU" sz="2000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2051720" y="273050"/>
            <a:ext cx="4896544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6" rIns="91430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b="1" dirty="0" smtClean="0">
                <a:solidFill>
                  <a:schemeClr val="bg1"/>
                </a:solidFill>
              </a:rPr>
              <a:t>Информация о конкурсе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0" y="6438900"/>
            <a:ext cx="9144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ГОСУСЛУГИ – ЭТО ПРОСТО</a:t>
            </a:r>
            <a:endParaRPr lang="ru-RU" sz="1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5" name="Рисунок 14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160557"/>
            <a:ext cx="576064" cy="64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570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2051720" y="273050"/>
            <a:ext cx="4896544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6" rIns="91430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b="1" dirty="0" smtClean="0">
                <a:solidFill>
                  <a:schemeClr val="bg1"/>
                </a:solidFill>
              </a:rPr>
              <a:t>Информационная поддержка конкурса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0" y="6438900"/>
            <a:ext cx="9144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ГОСУСЛУГИ – ЭТО ПРОСТО</a:t>
            </a:r>
            <a:endParaRPr lang="ru-RU" sz="1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5" name="Рисунок 14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160557"/>
            <a:ext cx="576064" cy="642233"/>
          </a:xfrm>
          <a:prstGeom prst="rect">
            <a:avLst/>
          </a:prstGeom>
        </p:spPr>
      </p:pic>
      <p:pic>
        <p:nvPicPr>
          <p:cNvPr id="10" name="Рисунок 9" descr="Система образования НСО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1600" y="908720"/>
            <a:ext cx="6976680" cy="551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816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bd7385ce97cf79b4a766c19687ae99af3ff3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2337</TotalTime>
  <Words>807</Words>
  <Application>Microsoft Office PowerPoint</Application>
  <PresentationFormat>Экран (4:3)</PresentationFormat>
  <Paragraphs>184</Paragraphs>
  <Slides>19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 Полежаев</dc:creator>
  <cp:lastModifiedBy>701</cp:lastModifiedBy>
  <cp:revision>292</cp:revision>
  <dcterms:created xsi:type="dcterms:W3CDTF">2011-10-19T07:52:17Z</dcterms:created>
  <dcterms:modified xsi:type="dcterms:W3CDTF">2017-11-27T06:40:57Z</dcterms:modified>
</cp:coreProperties>
</file>